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63" r:id="rId5"/>
    <p:sldId id="264" r:id="rId6"/>
    <p:sldId id="257" r:id="rId7"/>
    <p:sldId id="258" r:id="rId8"/>
    <p:sldId id="259" r:id="rId9"/>
    <p:sldId id="260" r:id="rId10"/>
    <p:sldId id="261" r:id="rId11"/>
    <p:sldId id="265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3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5509" y="954654"/>
            <a:ext cx="6768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</a:p>
          <a:p>
            <a:pPr algn="ctr"/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речевого развития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9138656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938"/>
            <a:ext cx="9090025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Таким образом, положительные результаты достигаются сотрудничеством учителя-логопеда и воспитателей.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тесная взаимосвязь в работе позволяет добиваться положительных результатов в коррекции речи дошкольников.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3356992"/>
            <a:ext cx="554461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39044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Дети овладевают правильной речью постепенно в течение нескольких лет. Для каждого возраста существует своя норма.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К году нормально развивающийся ребенок употребляет уже три - четыре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лепетных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слова, понимает отдельные слова.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К двум годам употребляет предложения из двух-трех слов, имеет словарный запас минимум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50 слов. В этом возрасте усваиваются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гласные и согласные звуки: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А, О, Э, П, Б, 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80648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речи трехлетнего малыша  постепенно формируется умение правильно связывать разные слова в предложения.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речи четырехлетнего ребенка уже встречаются сложносочиненные и сложноподчиненные предложения. К этому времени осваиваются свистящие звуки: С, З, Ц , несколько позднее шипящие: Ж, Ш, Ч, Щ.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Значительно увеличивается количество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прилагательных, которыми дети пользуются для обозначения признаков и качеств предметов,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определения цвета, т.е. кроме основных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они называют дополнительные цвета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(голубой, темный , оранжевый),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3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7560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ребенка пятого года жизни отмечаются значительные успехи в умственном и речевом развитии.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Речь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его становится разнообразней, точнее и богаче по содержанию. Возрастает устойчивость внимания к речи окружающих, он способен до конца выслушивать ответы взрослых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Значительно улучшается звукопроизношение. К пяти годам появляются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звуки: Л, Р , словарь ребенка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составляет   3000 слов. Это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дает возможность ему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полнее строить свои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высказывания.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0287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764704"/>
            <a:ext cx="7560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Также начинают появляться притяжательные прилагательные, например: (лисий хвост, заячья избушка), слова, указывающие на свойства предметов, качества, материал, из которого они сделаны, например: (железный ключ). Все шире используют наречия, местоимения, сложные предлоги (из-под, около и др.), появляются обобщающие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слова (посуда, одежда, мебель,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овощи, фрукты).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Итак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5 лет произношение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всех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звуков должно быть 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норме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2793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1446" cy="6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Но у некоторых детей еще остается неустойчивое произношение  некоторых звуков.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Речь – это процесс практического применения человеком языка в целях общения с другими людьми, это самый простой и самый сложный способ самоутверждения.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Эффективность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воспитательной работы определяется чёткой организацией детей в период пребывания в детском саду, правильным распределением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нагрузки в течение дня, координацией 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преемственностью в работе логопеда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и воспитателя.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48508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938"/>
            <a:ext cx="9090025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Совместная деятельность логопеда и воспитателя организуется в соответствии со следующими целями: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повышение эффективности коррекционно-образовательной работы;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оптимизация организационных и содержательных аспектов коррекционно-педагогической деятельности, как на всю группу детей, так и на каждого ребенка. 	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Совместная коррекционная работа в речевой группе предусматривает решение следующих задач: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логопед формирует первичные речевые навыки у детей;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– воспитатель закрепляет сформированные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речевые навыки. 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8998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938"/>
            <a:ext cx="9090025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7434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 smtClean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6"/>
            <a:ext cx="79928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Целью координации работы логопеда и воспитателя по коррекции звукопроизношения является: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Логопед исправляет нарушения речи: готовит артикуляционный уклад дефектных звуков, ставит их.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Воспитатель проводит коррекционную работу: автоматизирует поставленные звуки в словах, словосочетаниях, фразах.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Необходимо учитывать разграничение функций логопеда и воспитателя. Например, в процессе работы по лексической теме логопед на занятиях знакомит детей с каждой новой лексико-грамматической категорией,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выделяя тех детей, для которых необходимо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закрепление материала,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осуществляет эту работу 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индивидуальных логопедических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занятиях.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99217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938"/>
            <a:ext cx="9090025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Воспитатель, в свою очередь, проводит занятия по развитию речи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осуществляет ознакомление детей с окружающим миром и художественной литературой с учетом лексических норм. Пополняет, уточняет и активизирует словарный запас детей в процессе большинства режимных моментов (самообслуживания, , хозяйственно-бытового труда, труда на природе, на прогулке, экскурсии, в играх и развлечениях), систематически контролирует грамматическую правильность речи детей в течение всего времени общения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с ними. Важно, чтобы дети под руководством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воспитателя научились слышать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грамматические и фонетические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ошибки в своей речи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самостоятельно исправлять их.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D17CA301175E641BBBEA2874F3D5B0B" ma:contentTypeVersion="0" ma:contentTypeDescription="Создание документа." ma:contentTypeScope="" ma:versionID="6a9b3d50b270d4ddcef3feb0149ec3df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A37A6C7-088C-44A4-BA1C-466CFAF52E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A473BD-8A06-4C29-AFEE-FF54F7B4CB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83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Master</cp:lastModifiedBy>
  <cp:revision>46</cp:revision>
  <dcterms:created xsi:type="dcterms:W3CDTF">2015-10-17T09:14:24Z</dcterms:created>
  <dcterms:modified xsi:type="dcterms:W3CDTF">2018-11-15T06:04:15Z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0x0101005D17CA301175E641BBBEA2874F3D5B0B</vt:lpwstr>
  </property>
</Properties>
</file>