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diagrams/quickStyle10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58" r:id="rId4"/>
    <p:sldId id="260" r:id="rId5"/>
    <p:sldId id="262" r:id="rId6"/>
    <p:sldId id="267" r:id="rId7"/>
    <p:sldId id="263" r:id="rId8"/>
    <p:sldId id="264" r:id="rId9"/>
    <p:sldId id="265" r:id="rId10"/>
    <p:sldId id="266" r:id="rId11"/>
    <p:sldId id="259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7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2C54D3-692D-48BB-B544-A580D337B1C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063642A-3048-4EBC-989D-AA1483208524}">
      <dgm:prSet/>
      <dgm:spPr/>
      <dgm:t>
        <a:bodyPr/>
        <a:lstStyle/>
        <a:p>
          <a:pPr rtl="0"/>
          <a:r>
            <a:rPr lang="ru-RU" b="1" baseline="0" dirty="0" smtClean="0"/>
            <a:t>Учимся рисовать пейзаж</a:t>
          </a:r>
          <a:endParaRPr lang="ru-RU" b="1" baseline="0" dirty="0"/>
        </a:p>
      </dgm:t>
    </dgm:pt>
    <dgm:pt modelId="{EAB6E070-D169-4242-97F2-586F9DFA6554}" type="parTrans" cxnId="{7E5D8690-5E62-4988-A698-F2E0FCF321CB}">
      <dgm:prSet/>
      <dgm:spPr/>
      <dgm:t>
        <a:bodyPr/>
        <a:lstStyle/>
        <a:p>
          <a:endParaRPr lang="ru-RU"/>
        </a:p>
      </dgm:t>
    </dgm:pt>
    <dgm:pt modelId="{4B3DDF5B-A52A-49DE-8DD4-F1AB5AC22CC7}" type="sibTrans" cxnId="{7E5D8690-5E62-4988-A698-F2E0FCF321CB}">
      <dgm:prSet/>
      <dgm:spPr/>
      <dgm:t>
        <a:bodyPr/>
        <a:lstStyle/>
        <a:p>
          <a:endParaRPr lang="ru-RU"/>
        </a:p>
      </dgm:t>
    </dgm:pt>
    <dgm:pt modelId="{56E2428A-8435-4B23-93E0-55F0A0CA938C}" type="pres">
      <dgm:prSet presAssocID="{752C54D3-692D-48BB-B544-A580D337B1C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E42A377-43DD-4C9B-A660-A0FC948FD2C7}" type="pres">
      <dgm:prSet presAssocID="{C063642A-3048-4EBC-989D-AA1483208524}" presName="horFlow" presStyleCnt="0"/>
      <dgm:spPr/>
    </dgm:pt>
    <dgm:pt modelId="{8241D9E1-DA3B-4B32-B554-D44CC88366AB}" type="pres">
      <dgm:prSet presAssocID="{C063642A-3048-4EBC-989D-AA1483208524}" presName="bigChev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D13622DB-90DC-4344-9264-760D6886DF15}" type="presOf" srcId="{C063642A-3048-4EBC-989D-AA1483208524}" destId="{8241D9E1-DA3B-4B32-B554-D44CC88366AB}" srcOrd="0" destOrd="0" presId="urn:microsoft.com/office/officeart/2005/8/layout/lProcess3"/>
    <dgm:cxn modelId="{8CDAC383-27CC-4BE8-89D5-4B9833B50942}" type="presOf" srcId="{752C54D3-692D-48BB-B544-A580D337B1C2}" destId="{56E2428A-8435-4B23-93E0-55F0A0CA938C}" srcOrd="0" destOrd="0" presId="urn:microsoft.com/office/officeart/2005/8/layout/lProcess3"/>
    <dgm:cxn modelId="{7E5D8690-5E62-4988-A698-F2E0FCF321CB}" srcId="{752C54D3-692D-48BB-B544-A580D337B1C2}" destId="{C063642A-3048-4EBC-989D-AA1483208524}" srcOrd="0" destOrd="0" parTransId="{EAB6E070-D169-4242-97F2-586F9DFA6554}" sibTransId="{4B3DDF5B-A52A-49DE-8DD4-F1AB5AC22CC7}"/>
    <dgm:cxn modelId="{DC189221-6190-4E18-A569-5B70CD08E228}" type="presParOf" srcId="{56E2428A-8435-4B23-93E0-55F0A0CA938C}" destId="{5E42A377-43DD-4C9B-A660-A0FC948FD2C7}" srcOrd="0" destOrd="0" presId="urn:microsoft.com/office/officeart/2005/8/layout/lProcess3"/>
    <dgm:cxn modelId="{F17A1371-EE4D-4369-AFE4-5095835DE032}" type="presParOf" srcId="{5E42A377-43DD-4C9B-A660-A0FC948FD2C7}" destId="{8241D9E1-DA3B-4B32-B554-D44CC88366AB}" srcOrd="0" destOrd="0" presId="urn:microsoft.com/office/officeart/2005/8/layout/lProcess3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F915D7C-5B8A-47DF-BFD7-6D29FDA21BBF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FEBC12-DC10-4B72-95F3-26D512344C63}">
      <dgm:prSet/>
      <dgm:spPr/>
      <dgm:t>
        <a:bodyPr/>
        <a:lstStyle/>
        <a:p>
          <a:pPr rtl="0"/>
          <a:r>
            <a:rPr lang="ru-RU" b="1" baseline="0" dirty="0" smtClean="0"/>
            <a:t>Бордовый в фиолетовый.... Фон готов</a:t>
          </a:r>
          <a:endParaRPr lang="ru-RU" b="1" baseline="0" dirty="0"/>
        </a:p>
      </dgm:t>
    </dgm:pt>
    <dgm:pt modelId="{FEDC8B43-5DB0-4F6F-BA6A-073930631B0E}" type="parTrans" cxnId="{4ABB5DE1-E6A2-4D98-8CE9-591394232376}">
      <dgm:prSet/>
      <dgm:spPr/>
      <dgm:t>
        <a:bodyPr/>
        <a:lstStyle/>
        <a:p>
          <a:endParaRPr lang="ru-RU"/>
        </a:p>
      </dgm:t>
    </dgm:pt>
    <dgm:pt modelId="{659BDB12-2F7F-4DCB-BB1C-88F34D02C863}" type="sibTrans" cxnId="{4ABB5DE1-E6A2-4D98-8CE9-591394232376}">
      <dgm:prSet/>
      <dgm:spPr/>
      <dgm:t>
        <a:bodyPr/>
        <a:lstStyle/>
        <a:p>
          <a:endParaRPr lang="ru-RU"/>
        </a:p>
      </dgm:t>
    </dgm:pt>
    <dgm:pt modelId="{DDAD4131-54B4-4BA4-B4A4-4F10CDFBA935}" type="pres">
      <dgm:prSet presAssocID="{8F915D7C-5B8A-47DF-BFD7-6D29FDA21BB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E3CAB02-7025-4861-AA1B-8D5D321830C3}" type="pres">
      <dgm:prSet presAssocID="{C9FEBC12-DC10-4B72-95F3-26D512344C63}" presName="horFlow" presStyleCnt="0"/>
      <dgm:spPr/>
    </dgm:pt>
    <dgm:pt modelId="{0122CA3D-570E-405D-9C37-E31BFDFCE34E}" type="pres">
      <dgm:prSet presAssocID="{C9FEBC12-DC10-4B72-95F3-26D512344C63}" presName="bigChev" presStyleLbl="node1" presStyleIdx="0" presStyleCnt="1" custScaleX="253553"/>
      <dgm:spPr/>
      <dgm:t>
        <a:bodyPr/>
        <a:lstStyle/>
        <a:p>
          <a:endParaRPr lang="ru-RU"/>
        </a:p>
      </dgm:t>
    </dgm:pt>
  </dgm:ptLst>
  <dgm:cxnLst>
    <dgm:cxn modelId="{4ABB5DE1-E6A2-4D98-8CE9-591394232376}" srcId="{8F915D7C-5B8A-47DF-BFD7-6D29FDA21BBF}" destId="{C9FEBC12-DC10-4B72-95F3-26D512344C63}" srcOrd="0" destOrd="0" parTransId="{FEDC8B43-5DB0-4F6F-BA6A-073930631B0E}" sibTransId="{659BDB12-2F7F-4DCB-BB1C-88F34D02C863}"/>
    <dgm:cxn modelId="{163BBA42-B6F2-4E20-8D43-4A5EDC8CF157}" type="presOf" srcId="{C9FEBC12-DC10-4B72-95F3-26D512344C63}" destId="{0122CA3D-570E-405D-9C37-E31BFDFCE34E}" srcOrd="0" destOrd="0" presId="urn:microsoft.com/office/officeart/2005/8/layout/lProcess3"/>
    <dgm:cxn modelId="{2AC945B5-3980-4629-90D1-6C6EB0CAA778}" type="presOf" srcId="{8F915D7C-5B8A-47DF-BFD7-6D29FDA21BBF}" destId="{DDAD4131-54B4-4BA4-B4A4-4F10CDFBA935}" srcOrd="0" destOrd="0" presId="urn:microsoft.com/office/officeart/2005/8/layout/lProcess3"/>
    <dgm:cxn modelId="{1180774A-71C3-4AB8-B2A5-057774D4D808}" type="presParOf" srcId="{DDAD4131-54B4-4BA4-B4A4-4F10CDFBA935}" destId="{FE3CAB02-7025-4861-AA1B-8D5D321830C3}" srcOrd="0" destOrd="0" presId="urn:microsoft.com/office/officeart/2005/8/layout/lProcess3"/>
    <dgm:cxn modelId="{572982F8-075F-4ACC-A3DE-B9DE04F1229B}" type="presParOf" srcId="{FE3CAB02-7025-4861-AA1B-8D5D321830C3}" destId="{0122CA3D-570E-405D-9C37-E31BFDFCE34E}" srcOrd="0" destOrd="0" presId="urn:microsoft.com/office/officeart/2005/8/layout/lProcess3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20B9137-F272-4319-B1EA-BE52893C988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BA9C06-5976-4392-AEEF-090DAA967441}">
      <dgm:prSet/>
      <dgm:spPr/>
      <dgm:t>
        <a:bodyPr/>
        <a:lstStyle/>
        <a:p>
          <a:pPr rtl="0"/>
          <a:r>
            <a:rPr lang="ru-RU" b="1" baseline="0" dirty="0" smtClean="0"/>
            <a:t>Теперь рисуем  черным маркером  посередине желтой полосы линию горизонта. От неё </a:t>
          </a:r>
          <a:r>
            <a:rPr lang="ru-RU" b="1" baseline="0" dirty="0" smtClean="0"/>
            <a:t>дальний берег.</a:t>
          </a:r>
          <a:r>
            <a:rPr lang="ru-RU" b="0" baseline="0" dirty="0" smtClean="0"/>
            <a:t/>
          </a:r>
          <a:br>
            <a:rPr lang="ru-RU" b="0" baseline="0" dirty="0" smtClean="0"/>
          </a:br>
          <a:endParaRPr lang="ru-RU" b="0" baseline="0" dirty="0"/>
        </a:p>
      </dgm:t>
    </dgm:pt>
    <dgm:pt modelId="{3A2A2494-D75E-46C6-9D40-62BAFF096B77}" type="parTrans" cxnId="{8CA58817-03D3-47DB-A13E-9B5B617B7BB2}">
      <dgm:prSet/>
      <dgm:spPr/>
      <dgm:t>
        <a:bodyPr/>
        <a:lstStyle/>
        <a:p>
          <a:endParaRPr lang="ru-RU"/>
        </a:p>
      </dgm:t>
    </dgm:pt>
    <dgm:pt modelId="{23F83661-C3F2-4AC8-BDF9-AF44CCDA1C55}" type="sibTrans" cxnId="{8CA58817-03D3-47DB-A13E-9B5B617B7BB2}">
      <dgm:prSet/>
      <dgm:spPr/>
      <dgm:t>
        <a:bodyPr/>
        <a:lstStyle/>
        <a:p>
          <a:endParaRPr lang="ru-RU"/>
        </a:p>
      </dgm:t>
    </dgm:pt>
    <dgm:pt modelId="{800CB024-3856-428C-AD4E-F006D963F187}" type="pres">
      <dgm:prSet presAssocID="{C20B9137-F272-4319-B1EA-BE52893C988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13A48ED-5441-4580-A3FE-7752F14F7E39}" type="pres">
      <dgm:prSet presAssocID="{F3BA9C06-5976-4392-AEEF-090DAA967441}" presName="horFlow" presStyleCnt="0"/>
      <dgm:spPr/>
    </dgm:pt>
    <dgm:pt modelId="{69D8763D-3933-41F4-9F7E-4632B5790E70}" type="pres">
      <dgm:prSet presAssocID="{F3BA9C06-5976-4392-AEEF-090DAA967441}" presName="bigChev" presStyleLbl="node1" presStyleIdx="0" presStyleCnt="1" custScaleX="188930"/>
      <dgm:spPr/>
      <dgm:t>
        <a:bodyPr/>
        <a:lstStyle/>
        <a:p>
          <a:endParaRPr lang="ru-RU"/>
        </a:p>
      </dgm:t>
    </dgm:pt>
  </dgm:ptLst>
  <dgm:cxnLst>
    <dgm:cxn modelId="{8CA58817-03D3-47DB-A13E-9B5B617B7BB2}" srcId="{C20B9137-F272-4319-B1EA-BE52893C9889}" destId="{F3BA9C06-5976-4392-AEEF-090DAA967441}" srcOrd="0" destOrd="0" parTransId="{3A2A2494-D75E-46C6-9D40-62BAFF096B77}" sibTransId="{23F83661-C3F2-4AC8-BDF9-AF44CCDA1C55}"/>
    <dgm:cxn modelId="{81F4D812-A5B5-4FC5-99AA-79CE8C6E7119}" type="presOf" srcId="{C20B9137-F272-4319-B1EA-BE52893C9889}" destId="{800CB024-3856-428C-AD4E-F006D963F187}" srcOrd="0" destOrd="0" presId="urn:microsoft.com/office/officeart/2005/8/layout/lProcess3"/>
    <dgm:cxn modelId="{BF390B91-B6E2-42C4-9473-4698EA1E25A2}" type="presOf" srcId="{F3BA9C06-5976-4392-AEEF-090DAA967441}" destId="{69D8763D-3933-41F4-9F7E-4632B5790E70}" srcOrd="0" destOrd="0" presId="urn:microsoft.com/office/officeart/2005/8/layout/lProcess3"/>
    <dgm:cxn modelId="{7A68FE4D-B386-45F0-A9EE-ADABF53051CC}" type="presParOf" srcId="{800CB024-3856-428C-AD4E-F006D963F187}" destId="{713A48ED-5441-4580-A3FE-7752F14F7E39}" srcOrd="0" destOrd="0" presId="urn:microsoft.com/office/officeart/2005/8/layout/lProcess3"/>
    <dgm:cxn modelId="{0D27F59C-7369-408F-8233-7E3353139FE5}" type="presParOf" srcId="{713A48ED-5441-4580-A3FE-7752F14F7E39}" destId="{69D8763D-3933-41F4-9F7E-4632B5790E70}" srcOrd="0" destOrd="0" presId="urn:microsoft.com/office/officeart/2005/8/layout/lProcess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6A1737-AC3F-4410-9C16-9EFDCC271CB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ED841D-C3E7-4BB4-9914-CAD62BF1E93E}">
      <dgm:prSet/>
      <dgm:spPr/>
      <dgm:t>
        <a:bodyPr/>
        <a:lstStyle/>
        <a:p>
          <a:pPr rtl="0"/>
          <a:r>
            <a:rPr lang="ru-RU" b="1" baseline="0" dirty="0" smtClean="0"/>
            <a:t>Смачиваем лист водой.</a:t>
          </a:r>
          <a:endParaRPr lang="ru-RU" b="0" baseline="0" dirty="0"/>
        </a:p>
      </dgm:t>
    </dgm:pt>
    <dgm:pt modelId="{0C167F1C-0BE8-4B1B-812B-BDC9AABAD954}" type="parTrans" cxnId="{4C4A03C1-F6A6-48A9-9551-63C72A612D35}">
      <dgm:prSet/>
      <dgm:spPr/>
      <dgm:t>
        <a:bodyPr/>
        <a:lstStyle/>
        <a:p>
          <a:endParaRPr lang="ru-RU"/>
        </a:p>
      </dgm:t>
    </dgm:pt>
    <dgm:pt modelId="{B5C951CC-E41E-4E20-A16F-38133BA8ECD4}" type="sibTrans" cxnId="{4C4A03C1-F6A6-48A9-9551-63C72A612D35}">
      <dgm:prSet/>
      <dgm:spPr/>
      <dgm:t>
        <a:bodyPr/>
        <a:lstStyle/>
        <a:p>
          <a:endParaRPr lang="ru-RU"/>
        </a:p>
      </dgm:t>
    </dgm:pt>
    <dgm:pt modelId="{8026164E-2C95-42E0-8BCE-173DF0FC4CE7}" type="pres">
      <dgm:prSet presAssocID="{D56A1737-AC3F-4410-9C16-9EFDCC271CB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52F337C-6FF8-45C2-B665-A4E938C835A6}" type="pres">
      <dgm:prSet presAssocID="{B9ED841D-C3E7-4BB4-9914-CAD62BF1E93E}" presName="horFlow" presStyleCnt="0"/>
      <dgm:spPr/>
    </dgm:pt>
    <dgm:pt modelId="{F9B0A0A6-C2C2-4841-B113-144071B7DA33}" type="pres">
      <dgm:prSet presAssocID="{B9ED841D-C3E7-4BB4-9914-CAD62BF1E93E}" presName="bigChev" presStyleLbl="node1" presStyleIdx="0" presStyleCnt="1" custScaleX="261558"/>
      <dgm:spPr/>
      <dgm:t>
        <a:bodyPr/>
        <a:lstStyle/>
        <a:p>
          <a:endParaRPr lang="ru-RU"/>
        </a:p>
      </dgm:t>
    </dgm:pt>
  </dgm:ptLst>
  <dgm:cxnLst>
    <dgm:cxn modelId="{98ED126C-9CAC-4119-8931-6A01CFE958EB}" type="presOf" srcId="{D56A1737-AC3F-4410-9C16-9EFDCC271CB2}" destId="{8026164E-2C95-42E0-8BCE-173DF0FC4CE7}" srcOrd="0" destOrd="0" presId="urn:microsoft.com/office/officeart/2005/8/layout/lProcess3"/>
    <dgm:cxn modelId="{4C4A03C1-F6A6-48A9-9551-63C72A612D35}" srcId="{D56A1737-AC3F-4410-9C16-9EFDCC271CB2}" destId="{B9ED841D-C3E7-4BB4-9914-CAD62BF1E93E}" srcOrd="0" destOrd="0" parTransId="{0C167F1C-0BE8-4B1B-812B-BDC9AABAD954}" sibTransId="{B5C951CC-E41E-4E20-A16F-38133BA8ECD4}"/>
    <dgm:cxn modelId="{D669B1DA-FCE2-4A33-B29C-099EA374424C}" type="presOf" srcId="{B9ED841D-C3E7-4BB4-9914-CAD62BF1E93E}" destId="{F9B0A0A6-C2C2-4841-B113-144071B7DA33}" srcOrd="0" destOrd="0" presId="urn:microsoft.com/office/officeart/2005/8/layout/lProcess3"/>
    <dgm:cxn modelId="{E504AA93-2335-4445-89FD-6B04B94FACF7}" type="presParOf" srcId="{8026164E-2C95-42E0-8BCE-173DF0FC4CE7}" destId="{752F337C-6FF8-45C2-B665-A4E938C835A6}" srcOrd="0" destOrd="0" presId="urn:microsoft.com/office/officeart/2005/8/layout/lProcess3"/>
    <dgm:cxn modelId="{BB79B185-3597-417D-9A93-F19FAC1D62FE}" type="presParOf" srcId="{752F337C-6FF8-45C2-B665-A4E938C835A6}" destId="{F9B0A0A6-C2C2-4841-B113-144071B7DA33}" srcOrd="0" destOrd="0" presId="urn:microsoft.com/office/officeart/2005/8/layout/lProcess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55A119-2D87-46C9-BA3B-39D07EE3436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39BA67-D159-403F-A5E3-C23C91768A9B}">
      <dgm:prSet/>
      <dgm:spPr/>
      <dgm:t>
        <a:bodyPr/>
        <a:lstStyle/>
        <a:p>
          <a:pPr rtl="0"/>
          <a:r>
            <a:rPr lang="ru-RU" b="1" baseline="0" dirty="0" smtClean="0"/>
            <a:t>На еще влажном листе рисуем облака. Разными оттенками синей и фиолетовой акварели заполняем небо. Ближе к нижней части листа небо должно быть светлее.</a:t>
          </a:r>
          <a:endParaRPr lang="ru-RU" b="1" baseline="0" dirty="0"/>
        </a:p>
      </dgm:t>
    </dgm:pt>
    <dgm:pt modelId="{66FFFEA5-5CB6-4BB0-9359-59FB046A0371}" type="parTrans" cxnId="{95CF4BC3-08F3-4969-8446-3E3027D32D65}">
      <dgm:prSet/>
      <dgm:spPr/>
      <dgm:t>
        <a:bodyPr/>
        <a:lstStyle/>
        <a:p>
          <a:endParaRPr lang="ru-RU"/>
        </a:p>
      </dgm:t>
    </dgm:pt>
    <dgm:pt modelId="{BC5A1CB4-FCA1-40FB-88E6-09F1C746806D}" type="sibTrans" cxnId="{95CF4BC3-08F3-4969-8446-3E3027D32D65}">
      <dgm:prSet/>
      <dgm:spPr/>
      <dgm:t>
        <a:bodyPr/>
        <a:lstStyle/>
        <a:p>
          <a:endParaRPr lang="ru-RU"/>
        </a:p>
      </dgm:t>
    </dgm:pt>
    <dgm:pt modelId="{9E5A3606-9B76-417C-9E85-202160C7BC2A}" type="pres">
      <dgm:prSet presAssocID="{4C55A119-2D87-46C9-BA3B-39D07EE3436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58A07EB-D22E-4BEF-80A7-C0ECFD559274}" type="pres">
      <dgm:prSet presAssocID="{D439BA67-D159-403F-A5E3-C23C91768A9B}" presName="horFlow" presStyleCnt="0"/>
      <dgm:spPr/>
    </dgm:pt>
    <dgm:pt modelId="{1427CF60-6BBE-4F35-83E6-224C50B2DB56}" type="pres">
      <dgm:prSet presAssocID="{D439BA67-D159-403F-A5E3-C23C91768A9B}" presName="bigChev" presStyleLbl="node1" presStyleIdx="0" presStyleCnt="1" custScaleX="251549" custLinFactNeighborX="12511" custLinFactNeighborY="18723"/>
      <dgm:spPr/>
      <dgm:t>
        <a:bodyPr/>
        <a:lstStyle/>
        <a:p>
          <a:endParaRPr lang="ru-RU"/>
        </a:p>
      </dgm:t>
    </dgm:pt>
  </dgm:ptLst>
  <dgm:cxnLst>
    <dgm:cxn modelId="{21FD6FEB-46D8-4147-A930-D9DDBCF6AF41}" type="presOf" srcId="{D439BA67-D159-403F-A5E3-C23C91768A9B}" destId="{1427CF60-6BBE-4F35-83E6-224C50B2DB56}" srcOrd="0" destOrd="0" presId="urn:microsoft.com/office/officeart/2005/8/layout/lProcess3"/>
    <dgm:cxn modelId="{F3352291-5451-4507-AC46-42AE11D00529}" type="presOf" srcId="{4C55A119-2D87-46C9-BA3B-39D07EE34362}" destId="{9E5A3606-9B76-417C-9E85-202160C7BC2A}" srcOrd="0" destOrd="0" presId="urn:microsoft.com/office/officeart/2005/8/layout/lProcess3"/>
    <dgm:cxn modelId="{95CF4BC3-08F3-4969-8446-3E3027D32D65}" srcId="{4C55A119-2D87-46C9-BA3B-39D07EE34362}" destId="{D439BA67-D159-403F-A5E3-C23C91768A9B}" srcOrd="0" destOrd="0" parTransId="{66FFFEA5-5CB6-4BB0-9359-59FB046A0371}" sibTransId="{BC5A1CB4-FCA1-40FB-88E6-09F1C746806D}"/>
    <dgm:cxn modelId="{05DB7CD7-5AD8-4501-BEC2-456F08DFCD5D}" type="presParOf" srcId="{9E5A3606-9B76-417C-9E85-202160C7BC2A}" destId="{558A07EB-D22E-4BEF-80A7-C0ECFD559274}" srcOrd="0" destOrd="0" presId="urn:microsoft.com/office/officeart/2005/8/layout/lProcess3"/>
    <dgm:cxn modelId="{EEC1FCE2-FB2C-4BD6-B28F-024C2B7322A1}" type="presParOf" srcId="{558A07EB-D22E-4BEF-80A7-C0ECFD559274}" destId="{1427CF60-6BBE-4F35-83E6-224C50B2DB56}" srcOrd="0" destOrd="0" presId="urn:microsoft.com/office/officeart/2005/8/layout/lProcess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CF5638-3B78-48BB-9B2B-BF880308CFB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4D82D9-7DEC-4806-BF3A-7DD7E738ADC3}">
      <dgm:prSet/>
      <dgm:spPr/>
      <dgm:t>
        <a:bodyPr/>
        <a:lstStyle/>
        <a:p>
          <a:pPr rtl="0"/>
          <a:r>
            <a:rPr lang="ru-RU" b="1" baseline="0" dirty="0" smtClean="0"/>
            <a:t>На линии горизонта рисуем полоску леса.</a:t>
          </a:r>
          <a:br>
            <a:rPr lang="ru-RU" b="1" baseline="0" dirty="0" smtClean="0"/>
          </a:br>
          <a:endParaRPr lang="ru-RU" b="0" baseline="0" dirty="0"/>
        </a:p>
      </dgm:t>
    </dgm:pt>
    <dgm:pt modelId="{BDFCAACA-365D-46D5-B35F-36E9D7C9A1F7}" type="parTrans" cxnId="{CA010EF7-6790-46D7-9C34-EC820D52FD90}">
      <dgm:prSet/>
      <dgm:spPr/>
      <dgm:t>
        <a:bodyPr/>
        <a:lstStyle/>
        <a:p>
          <a:endParaRPr lang="ru-RU"/>
        </a:p>
      </dgm:t>
    </dgm:pt>
    <dgm:pt modelId="{89D4EAD1-928D-477E-B398-B147D7082EC2}" type="sibTrans" cxnId="{CA010EF7-6790-46D7-9C34-EC820D52FD90}">
      <dgm:prSet/>
      <dgm:spPr/>
      <dgm:t>
        <a:bodyPr/>
        <a:lstStyle/>
        <a:p>
          <a:endParaRPr lang="ru-RU"/>
        </a:p>
      </dgm:t>
    </dgm:pt>
    <dgm:pt modelId="{0BE51F5E-B18B-4E41-8D52-245BE1FFB42C}" type="pres">
      <dgm:prSet presAssocID="{E6CF5638-3B78-48BB-9B2B-BF880308CFB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ACFF8F8-9288-4BC8-918F-A2964E935634}" type="pres">
      <dgm:prSet presAssocID="{A74D82D9-7DEC-4806-BF3A-7DD7E738ADC3}" presName="horFlow" presStyleCnt="0"/>
      <dgm:spPr/>
    </dgm:pt>
    <dgm:pt modelId="{1FC08D33-AC88-4318-80E3-4A95D00D7623}" type="pres">
      <dgm:prSet presAssocID="{A74D82D9-7DEC-4806-BF3A-7DD7E738ADC3}" presName="bigChev" presStyleLbl="node1" presStyleIdx="0" presStyleCnt="1" custScaleX="253553"/>
      <dgm:spPr/>
      <dgm:t>
        <a:bodyPr/>
        <a:lstStyle/>
        <a:p>
          <a:endParaRPr lang="ru-RU"/>
        </a:p>
      </dgm:t>
    </dgm:pt>
  </dgm:ptLst>
  <dgm:cxnLst>
    <dgm:cxn modelId="{1500344A-5BE6-4E48-8986-D48F05220C37}" type="presOf" srcId="{A74D82D9-7DEC-4806-BF3A-7DD7E738ADC3}" destId="{1FC08D33-AC88-4318-80E3-4A95D00D7623}" srcOrd="0" destOrd="0" presId="urn:microsoft.com/office/officeart/2005/8/layout/lProcess3"/>
    <dgm:cxn modelId="{CA010EF7-6790-46D7-9C34-EC820D52FD90}" srcId="{E6CF5638-3B78-48BB-9B2B-BF880308CFBC}" destId="{A74D82D9-7DEC-4806-BF3A-7DD7E738ADC3}" srcOrd="0" destOrd="0" parTransId="{BDFCAACA-365D-46D5-B35F-36E9D7C9A1F7}" sibTransId="{89D4EAD1-928D-477E-B398-B147D7082EC2}"/>
    <dgm:cxn modelId="{92921460-138B-4425-88F4-8B50E5316514}" type="presOf" srcId="{E6CF5638-3B78-48BB-9B2B-BF880308CFBC}" destId="{0BE51F5E-B18B-4E41-8D52-245BE1FFB42C}" srcOrd="0" destOrd="0" presId="urn:microsoft.com/office/officeart/2005/8/layout/lProcess3"/>
    <dgm:cxn modelId="{42389667-CBC9-4D6A-B317-63EB8434D407}" type="presParOf" srcId="{0BE51F5E-B18B-4E41-8D52-245BE1FFB42C}" destId="{EACFF8F8-9288-4BC8-918F-A2964E935634}" srcOrd="0" destOrd="0" presId="urn:microsoft.com/office/officeart/2005/8/layout/lProcess3"/>
    <dgm:cxn modelId="{959D968C-2153-4F97-A45D-3CCEB7A18A01}" type="presParOf" srcId="{EACFF8F8-9288-4BC8-918F-A2964E935634}" destId="{1FC08D33-AC88-4318-80E3-4A95D00D7623}" srcOrd="0" destOrd="0" presId="urn:microsoft.com/office/officeart/2005/8/layout/lProcess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77B3ED-CE37-4EA3-AE55-D79CA7B0B5FF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8FDB7C-9469-4F30-992B-3CE68F1B2DFF}">
      <dgm:prSet custT="1"/>
      <dgm:spPr/>
      <dgm:t>
        <a:bodyPr/>
        <a:lstStyle/>
        <a:p>
          <a:pPr rtl="0"/>
          <a:r>
            <a:rPr lang="ru-RU" sz="1800" b="1" dirty="0" smtClean="0"/>
            <a:t>Смешиваем коричневую краску с чуть черной и наносим на ствол тень.</a:t>
          </a:r>
          <a:br>
            <a:rPr lang="ru-RU" sz="1800" b="1" dirty="0" smtClean="0"/>
          </a:br>
          <a:r>
            <a:rPr lang="ru-RU" sz="1600" b="1" dirty="0" smtClean="0"/>
            <a:t/>
          </a:r>
          <a:br>
            <a:rPr lang="ru-RU" sz="1600" b="1" dirty="0" smtClean="0"/>
          </a:br>
          <a:endParaRPr lang="ru-RU" sz="1600" dirty="0"/>
        </a:p>
      </dgm:t>
    </dgm:pt>
    <dgm:pt modelId="{8061DDB6-DD43-408A-864A-B794862F079F}" type="parTrans" cxnId="{AE7C3464-43D2-4A5B-A815-DF8FAFD2EAFF}">
      <dgm:prSet/>
      <dgm:spPr/>
      <dgm:t>
        <a:bodyPr/>
        <a:lstStyle/>
        <a:p>
          <a:endParaRPr lang="ru-RU"/>
        </a:p>
      </dgm:t>
    </dgm:pt>
    <dgm:pt modelId="{8C3F1D72-BBEB-4A67-B42A-2F9BC4A00CD9}" type="sibTrans" cxnId="{AE7C3464-43D2-4A5B-A815-DF8FAFD2EAFF}">
      <dgm:prSet/>
      <dgm:spPr/>
      <dgm:t>
        <a:bodyPr/>
        <a:lstStyle/>
        <a:p>
          <a:endParaRPr lang="ru-RU"/>
        </a:p>
      </dgm:t>
    </dgm:pt>
    <dgm:pt modelId="{F4E9BA93-8D5A-4674-AB2E-3DD3820EAD75}" type="pres">
      <dgm:prSet presAssocID="{9177B3ED-CE37-4EA3-AE55-D79CA7B0B5F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EAF37E9-76EB-431C-BC94-3CCFE348EA8D}" type="pres">
      <dgm:prSet presAssocID="{358FDB7C-9469-4F30-992B-3CE68F1B2DFF}" presName="horFlow" presStyleCnt="0"/>
      <dgm:spPr/>
    </dgm:pt>
    <dgm:pt modelId="{E52058F5-0B80-4220-9300-E938AED0741D}" type="pres">
      <dgm:prSet presAssocID="{358FDB7C-9469-4F30-992B-3CE68F1B2DFF}" presName="bigChev" presStyleLbl="node1" presStyleIdx="0" presStyleCnt="1" custScaleX="112281"/>
      <dgm:spPr/>
      <dgm:t>
        <a:bodyPr/>
        <a:lstStyle/>
        <a:p>
          <a:endParaRPr lang="ru-RU"/>
        </a:p>
      </dgm:t>
    </dgm:pt>
  </dgm:ptLst>
  <dgm:cxnLst>
    <dgm:cxn modelId="{D6572FC2-118B-4E26-A709-FBF410B8B9ED}" type="presOf" srcId="{358FDB7C-9469-4F30-992B-3CE68F1B2DFF}" destId="{E52058F5-0B80-4220-9300-E938AED0741D}" srcOrd="0" destOrd="0" presId="urn:microsoft.com/office/officeart/2005/8/layout/lProcess3"/>
    <dgm:cxn modelId="{AE7C3464-43D2-4A5B-A815-DF8FAFD2EAFF}" srcId="{9177B3ED-CE37-4EA3-AE55-D79CA7B0B5FF}" destId="{358FDB7C-9469-4F30-992B-3CE68F1B2DFF}" srcOrd="0" destOrd="0" parTransId="{8061DDB6-DD43-408A-864A-B794862F079F}" sibTransId="{8C3F1D72-BBEB-4A67-B42A-2F9BC4A00CD9}"/>
    <dgm:cxn modelId="{E92F47D4-00BB-4AAD-8228-C78E418AAAB0}" type="presOf" srcId="{9177B3ED-CE37-4EA3-AE55-D79CA7B0B5FF}" destId="{F4E9BA93-8D5A-4674-AB2E-3DD3820EAD75}" srcOrd="0" destOrd="0" presId="urn:microsoft.com/office/officeart/2005/8/layout/lProcess3"/>
    <dgm:cxn modelId="{FB3DAC6B-5247-4869-92BF-EBFB5E12A832}" type="presParOf" srcId="{F4E9BA93-8D5A-4674-AB2E-3DD3820EAD75}" destId="{BEAF37E9-76EB-431C-BC94-3CCFE348EA8D}" srcOrd="0" destOrd="0" presId="urn:microsoft.com/office/officeart/2005/8/layout/lProcess3"/>
    <dgm:cxn modelId="{64BC3B78-0F00-490D-BA0A-44D872DC0FE2}" type="presParOf" srcId="{BEAF37E9-76EB-431C-BC94-3CCFE348EA8D}" destId="{E52058F5-0B80-4220-9300-E938AED0741D}" srcOrd="0" destOrd="0" presId="urn:microsoft.com/office/officeart/2005/8/layout/lProcess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B85952-1E5F-4946-B49B-ECF84C19FB5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451F13-2E48-49A4-9F01-03D5C743E89E}">
      <dgm:prSet/>
      <dgm:spPr/>
      <dgm:t>
        <a:bodyPr/>
        <a:lstStyle/>
        <a:p>
          <a:pPr rtl="0"/>
          <a:r>
            <a:rPr lang="ru-RU" b="1" i="0" dirty="0" smtClean="0"/>
            <a:t>Также покрываем гуашью листья и прикладываем к рисунку. Получается изображение маленьких деревьев или кустов. Прорисовываем ствол и веточки. </a:t>
          </a:r>
          <a:r>
            <a:rPr lang="ru-RU" b="1" i="0" dirty="0" err="1" smtClean="0"/>
            <a:t>Да,и</a:t>
          </a:r>
          <a:r>
            <a:rPr lang="ru-RU" b="1" i="0" dirty="0" smtClean="0"/>
            <a:t> </a:t>
          </a:r>
          <a:r>
            <a:rPr lang="ru-RU" b="1" i="0" dirty="0" err="1" smtClean="0"/>
            <a:t>незабудьте</a:t>
          </a:r>
          <a:r>
            <a:rPr lang="ru-RU" b="1" i="0" dirty="0" smtClean="0"/>
            <a:t> под деревьями "напечатать"листву.</a:t>
          </a:r>
          <a:endParaRPr lang="ru-RU" dirty="0"/>
        </a:p>
      </dgm:t>
    </dgm:pt>
    <dgm:pt modelId="{90266DE2-D935-47FE-8F93-D08FF85DE1ED}" type="parTrans" cxnId="{D017068F-169B-42F4-AA95-AA00E95C16F0}">
      <dgm:prSet/>
      <dgm:spPr/>
      <dgm:t>
        <a:bodyPr/>
        <a:lstStyle/>
        <a:p>
          <a:endParaRPr lang="ru-RU"/>
        </a:p>
      </dgm:t>
    </dgm:pt>
    <dgm:pt modelId="{92E57304-A1AB-4FDD-A606-CAED171BD146}" type="sibTrans" cxnId="{D017068F-169B-42F4-AA95-AA00E95C16F0}">
      <dgm:prSet/>
      <dgm:spPr/>
      <dgm:t>
        <a:bodyPr/>
        <a:lstStyle/>
        <a:p>
          <a:endParaRPr lang="ru-RU"/>
        </a:p>
      </dgm:t>
    </dgm:pt>
    <dgm:pt modelId="{3358C715-AC4A-4231-BBCB-FD6F7217CB0D}" type="pres">
      <dgm:prSet presAssocID="{E7B85952-1E5F-4946-B49B-ECF84C19FB5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2E184FE-D2F8-4FB2-A7B0-EDAAAF996083}" type="pres">
      <dgm:prSet presAssocID="{C5451F13-2E48-49A4-9F01-03D5C743E89E}" presName="horFlow" presStyleCnt="0"/>
      <dgm:spPr/>
    </dgm:pt>
    <dgm:pt modelId="{83950AD6-F594-4491-92A1-B1FB0F6096F0}" type="pres">
      <dgm:prSet presAssocID="{C5451F13-2E48-49A4-9F01-03D5C743E89E}" presName="bigChev" presStyleLbl="node1" presStyleIdx="0" presStyleCnt="1" custScaleX="160502"/>
      <dgm:spPr/>
      <dgm:t>
        <a:bodyPr/>
        <a:lstStyle/>
        <a:p>
          <a:endParaRPr lang="ru-RU"/>
        </a:p>
      </dgm:t>
    </dgm:pt>
  </dgm:ptLst>
  <dgm:cxnLst>
    <dgm:cxn modelId="{257D8642-9C42-4CA5-AF61-F2A3DE8D6828}" type="presOf" srcId="{E7B85952-1E5F-4946-B49B-ECF84C19FB59}" destId="{3358C715-AC4A-4231-BBCB-FD6F7217CB0D}" srcOrd="0" destOrd="0" presId="urn:microsoft.com/office/officeart/2005/8/layout/lProcess3"/>
    <dgm:cxn modelId="{D017068F-169B-42F4-AA95-AA00E95C16F0}" srcId="{E7B85952-1E5F-4946-B49B-ECF84C19FB59}" destId="{C5451F13-2E48-49A4-9F01-03D5C743E89E}" srcOrd="0" destOrd="0" parTransId="{90266DE2-D935-47FE-8F93-D08FF85DE1ED}" sibTransId="{92E57304-A1AB-4FDD-A606-CAED171BD146}"/>
    <dgm:cxn modelId="{D1977225-0C16-4EE0-8531-F3EEC9EDF110}" type="presOf" srcId="{C5451F13-2E48-49A4-9F01-03D5C743E89E}" destId="{83950AD6-F594-4491-92A1-B1FB0F6096F0}" srcOrd="0" destOrd="0" presId="urn:microsoft.com/office/officeart/2005/8/layout/lProcess3"/>
    <dgm:cxn modelId="{24C66E92-0BC8-4A32-996F-E2BDF4AB264B}" type="presParOf" srcId="{3358C715-AC4A-4231-BBCB-FD6F7217CB0D}" destId="{92E184FE-D2F8-4FB2-A7B0-EDAAAF996083}" srcOrd="0" destOrd="0" presId="urn:microsoft.com/office/officeart/2005/8/layout/lProcess3"/>
    <dgm:cxn modelId="{25405985-AE01-4C60-B498-FFD5FEDE2989}" type="presParOf" srcId="{92E184FE-D2F8-4FB2-A7B0-EDAAAF996083}" destId="{83950AD6-F594-4491-92A1-B1FB0F6096F0}" srcOrd="0" destOrd="0" presId="urn:microsoft.com/office/officeart/2005/8/layout/lProcess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EE79782-B335-46E4-8FA4-8B3D875BB9D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54A78F-7CBF-43F7-9549-A7E1805C2045}">
      <dgm:prSet/>
      <dgm:spPr/>
      <dgm:t>
        <a:bodyPr/>
        <a:lstStyle/>
        <a:p>
          <a:pPr rtl="0"/>
          <a:r>
            <a:rPr lang="ru-RU" b="1" baseline="0" dirty="0" smtClean="0"/>
            <a:t>Толстой кистью рисуем фон. Начинаем с желтого цвета по центру.</a:t>
          </a:r>
          <a:endParaRPr lang="ru-RU" b="1" baseline="0" dirty="0"/>
        </a:p>
      </dgm:t>
    </dgm:pt>
    <dgm:pt modelId="{1C7C191D-BA33-4914-AD77-82C2D45857A7}" type="parTrans" cxnId="{49325A38-664B-4463-887F-F5C9EC86613B}">
      <dgm:prSet/>
      <dgm:spPr/>
      <dgm:t>
        <a:bodyPr/>
        <a:lstStyle/>
        <a:p>
          <a:endParaRPr lang="ru-RU"/>
        </a:p>
      </dgm:t>
    </dgm:pt>
    <dgm:pt modelId="{E43639ED-AACE-47A5-A314-913391AB73B1}" type="sibTrans" cxnId="{49325A38-664B-4463-887F-F5C9EC86613B}">
      <dgm:prSet/>
      <dgm:spPr/>
      <dgm:t>
        <a:bodyPr/>
        <a:lstStyle/>
        <a:p>
          <a:endParaRPr lang="ru-RU"/>
        </a:p>
      </dgm:t>
    </dgm:pt>
    <dgm:pt modelId="{952C7AFC-1A2E-4364-96EF-D9950D5A7DEB}" type="pres">
      <dgm:prSet presAssocID="{3EE79782-B335-46E4-8FA4-8B3D875BB9D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B23C3AE-AC60-43B8-9EE9-AD8134A2FDF3}" type="pres">
      <dgm:prSet presAssocID="{6354A78F-7CBF-43F7-9549-A7E1805C2045}" presName="horFlow" presStyleCnt="0"/>
      <dgm:spPr/>
    </dgm:pt>
    <dgm:pt modelId="{856795AC-20B5-45C1-AB77-BFFD541009BE}" type="pres">
      <dgm:prSet presAssocID="{6354A78F-7CBF-43F7-9549-A7E1805C2045}" presName="bigChev" presStyleLbl="node1" presStyleIdx="0" presStyleCnt="1" custScaleX="253553"/>
      <dgm:spPr/>
      <dgm:t>
        <a:bodyPr/>
        <a:lstStyle/>
        <a:p>
          <a:endParaRPr lang="ru-RU"/>
        </a:p>
      </dgm:t>
    </dgm:pt>
  </dgm:ptLst>
  <dgm:cxnLst>
    <dgm:cxn modelId="{49325A38-664B-4463-887F-F5C9EC86613B}" srcId="{3EE79782-B335-46E4-8FA4-8B3D875BB9D6}" destId="{6354A78F-7CBF-43F7-9549-A7E1805C2045}" srcOrd="0" destOrd="0" parTransId="{1C7C191D-BA33-4914-AD77-82C2D45857A7}" sibTransId="{E43639ED-AACE-47A5-A314-913391AB73B1}"/>
    <dgm:cxn modelId="{2B9A2292-28E4-4E14-9EC5-A43C44445159}" type="presOf" srcId="{3EE79782-B335-46E4-8FA4-8B3D875BB9D6}" destId="{952C7AFC-1A2E-4364-96EF-D9950D5A7DEB}" srcOrd="0" destOrd="0" presId="urn:microsoft.com/office/officeart/2005/8/layout/lProcess3"/>
    <dgm:cxn modelId="{80F4CF64-CA12-444A-934C-82B1FD719EDB}" type="presOf" srcId="{6354A78F-7CBF-43F7-9549-A7E1805C2045}" destId="{856795AC-20B5-45C1-AB77-BFFD541009BE}" srcOrd="0" destOrd="0" presId="urn:microsoft.com/office/officeart/2005/8/layout/lProcess3"/>
    <dgm:cxn modelId="{4554595B-FC0E-4F7B-915E-3A6474C6C6AE}" type="presParOf" srcId="{952C7AFC-1A2E-4364-96EF-D9950D5A7DEB}" destId="{3B23C3AE-AC60-43B8-9EE9-AD8134A2FDF3}" srcOrd="0" destOrd="0" presId="urn:microsoft.com/office/officeart/2005/8/layout/lProcess3"/>
    <dgm:cxn modelId="{BCD190CC-21AE-4D57-A9B8-78E8461A9540}" type="presParOf" srcId="{3B23C3AE-AC60-43B8-9EE9-AD8134A2FDF3}" destId="{856795AC-20B5-45C1-AB77-BFFD541009BE}" srcOrd="0" destOrd="0" presId="urn:microsoft.com/office/officeart/2005/8/layout/lProcess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767D686-D4ED-4BD2-8FAA-26199BA4422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C1312B-076A-4BA6-B90E-BE8FAAE66266}">
      <dgm:prSet/>
      <dgm:spPr/>
      <dgm:t>
        <a:bodyPr/>
        <a:lstStyle/>
        <a:p>
          <a:pPr algn="r" rtl="0"/>
          <a:r>
            <a:rPr lang="ru-RU" b="1" dirty="0" smtClean="0"/>
            <a:t>Старайтесь переход сделать более плавным</a:t>
          </a:r>
          <a:endParaRPr lang="ru-RU" b="1" dirty="0"/>
        </a:p>
      </dgm:t>
    </dgm:pt>
    <dgm:pt modelId="{B7AE1FA7-7E01-4AA3-912D-EAFB459DDAC4}" type="parTrans" cxnId="{8AA10E27-CEB7-4612-A894-B8CD99CA58AA}">
      <dgm:prSet/>
      <dgm:spPr/>
      <dgm:t>
        <a:bodyPr/>
        <a:lstStyle/>
        <a:p>
          <a:endParaRPr lang="ru-RU"/>
        </a:p>
      </dgm:t>
    </dgm:pt>
    <dgm:pt modelId="{05B567BE-96C5-4A8A-B5EA-9D15725CA30D}" type="sibTrans" cxnId="{8AA10E27-CEB7-4612-A894-B8CD99CA58AA}">
      <dgm:prSet/>
      <dgm:spPr/>
      <dgm:t>
        <a:bodyPr/>
        <a:lstStyle/>
        <a:p>
          <a:endParaRPr lang="ru-RU"/>
        </a:p>
      </dgm:t>
    </dgm:pt>
    <dgm:pt modelId="{07F99BA9-83B2-4801-AB7C-F2234BD9E196}" type="pres">
      <dgm:prSet presAssocID="{3767D686-D4ED-4BD2-8FAA-26199BA4422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A284975-AF29-4545-B60B-A5C503C3CCE1}" type="pres">
      <dgm:prSet presAssocID="{41C1312B-076A-4BA6-B90E-BE8FAAE66266}" presName="horFlow" presStyleCnt="0"/>
      <dgm:spPr/>
    </dgm:pt>
    <dgm:pt modelId="{833CA240-4650-4259-B5E3-E8820BF58140}" type="pres">
      <dgm:prSet presAssocID="{41C1312B-076A-4BA6-B90E-BE8FAAE66266}" presName="bigChev" presStyleLbl="node1" presStyleIdx="0" presStyleCnt="1" custScaleX="420534" custScaleY="182836"/>
      <dgm:spPr/>
      <dgm:t>
        <a:bodyPr/>
        <a:lstStyle/>
        <a:p>
          <a:endParaRPr lang="ru-RU"/>
        </a:p>
      </dgm:t>
    </dgm:pt>
  </dgm:ptLst>
  <dgm:cxnLst>
    <dgm:cxn modelId="{C4012988-6C8C-4310-9059-45B4CFFDF385}" type="presOf" srcId="{41C1312B-076A-4BA6-B90E-BE8FAAE66266}" destId="{833CA240-4650-4259-B5E3-E8820BF58140}" srcOrd="0" destOrd="0" presId="urn:microsoft.com/office/officeart/2005/8/layout/lProcess3"/>
    <dgm:cxn modelId="{8AA10E27-CEB7-4612-A894-B8CD99CA58AA}" srcId="{3767D686-D4ED-4BD2-8FAA-26199BA44224}" destId="{41C1312B-076A-4BA6-B90E-BE8FAAE66266}" srcOrd="0" destOrd="0" parTransId="{B7AE1FA7-7E01-4AA3-912D-EAFB459DDAC4}" sibTransId="{05B567BE-96C5-4A8A-B5EA-9D15725CA30D}"/>
    <dgm:cxn modelId="{A9CDD5ED-3929-4A9C-926D-4226B85B989B}" type="presOf" srcId="{3767D686-D4ED-4BD2-8FAA-26199BA44224}" destId="{07F99BA9-83B2-4801-AB7C-F2234BD9E196}" srcOrd="0" destOrd="0" presId="urn:microsoft.com/office/officeart/2005/8/layout/lProcess3"/>
    <dgm:cxn modelId="{D7E70B5A-2244-4247-BEDC-6C106C90B51F}" type="presParOf" srcId="{07F99BA9-83B2-4801-AB7C-F2234BD9E196}" destId="{1A284975-AF29-4545-B60B-A5C503C3CCE1}" srcOrd="0" destOrd="0" presId="urn:microsoft.com/office/officeart/2005/8/layout/lProcess3"/>
    <dgm:cxn modelId="{84CB1D37-83E6-429C-AFFF-290740D7778C}" type="presParOf" srcId="{1A284975-AF29-4545-B60B-A5C503C3CCE1}" destId="{833CA240-4650-4259-B5E3-E8820BF58140}" srcOrd="0" destOrd="0" presId="urn:microsoft.com/office/officeart/2005/8/layout/lProcess3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72DBC4D-6F29-4E41-8C04-4C6125A13E03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A7F927-87FC-445F-A30D-C7204264445B}">
      <dgm:prSet/>
      <dgm:spPr/>
      <dgm:t>
        <a:bodyPr/>
        <a:lstStyle/>
        <a:p>
          <a:pPr rtl="0"/>
          <a:r>
            <a:rPr lang="ru-RU" b="1" i="1" baseline="0" dirty="0" smtClean="0"/>
            <a:t>Красный цвет переходит в бордовый</a:t>
          </a:r>
          <a:r>
            <a:rPr lang="ru-RU" b="1" baseline="0" dirty="0" smtClean="0"/>
            <a:t/>
          </a:r>
          <a:br>
            <a:rPr lang="ru-RU" b="1" baseline="0" dirty="0" smtClean="0"/>
          </a:br>
          <a:endParaRPr lang="ru-RU" b="0" baseline="0" dirty="0"/>
        </a:p>
      </dgm:t>
    </dgm:pt>
    <dgm:pt modelId="{A6D3EF61-472B-4A55-8E9D-433067A87E0C}" type="parTrans" cxnId="{462E3E0D-C914-406C-B427-2FC10FCBD7BC}">
      <dgm:prSet/>
      <dgm:spPr/>
      <dgm:t>
        <a:bodyPr/>
        <a:lstStyle/>
        <a:p>
          <a:endParaRPr lang="ru-RU"/>
        </a:p>
      </dgm:t>
    </dgm:pt>
    <dgm:pt modelId="{843961F2-CF14-40B4-8454-819675F3F95A}" type="sibTrans" cxnId="{462E3E0D-C914-406C-B427-2FC10FCBD7BC}">
      <dgm:prSet/>
      <dgm:spPr/>
      <dgm:t>
        <a:bodyPr/>
        <a:lstStyle/>
        <a:p>
          <a:endParaRPr lang="ru-RU"/>
        </a:p>
      </dgm:t>
    </dgm:pt>
    <dgm:pt modelId="{8A2906CD-3B16-4989-87D5-DEB414140027}" type="pres">
      <dgm:prSet presAssocID="{872DBC4D-6F29-4E41-8C04-4C6125A13E0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4CEA8B9-D21B-4038-8FA3-EBB09980E24C}" type="pres">
      <dgm:prSet presAssocID="{09A7F927-87FC-445F-A30D-C7204264445B}" presName="horFlow" presStyleCnt="0"/>
      <dgm:spPr/>
    </dgm:pt>
    <dgm:pt modelId="{B6D5F364-F471-474C-B3D3-45A083E7B81C}" type="pres">
      <dgm:prSet presAssocID="{09A7F927-87FC-445F-A30D-C7204264445B}" presName="bigChev" presStyleLbl="node1" presStyleIdx="0" presStyleCnt="1" custScaleX="253553" custScaleY="100086"/>
      <dgm:spPr/>
      <dgm:t>
        <a:bodyPr/>
        <a:lstStyle/>
        <a:p>
          <a:endParaRPr lang="ru-RU"/>
        </a:p>
      </dgm:t>
    </dgm:pt>
  </dgm:ptLst>
  <dgm:cxnLst>
    <dgm:cxn modelId="{462E3E0D-C914-406C-B427-2FC10FCBD7BC}" srcId="{872DBC4D-6F29-4E41-8C04-4C6125A13E03}" destId="{09A7F927-87FC-445F-A30D-C7204264445B}" srcOrd="0" destOrd="0" parTransId="{A6D3EF61-472B-4A55-8E9D-433067A87E0C}" sibTransId="{843961F2-CF14-40B4-8454-819675F3F95A}"/>
    <dgm:cxn modelId="{CEFEDB8E-086F-4456-82AC-647924C5FE4B}" type="presOf" srcId="{09A7F927-87FC-445F-A30D-C7204264445B}" destId="{B6D5F364-F471-474C-B3D3-45A083E7B81C}" srcOrd="0" destOrd="0" presId="urn:microsoft.com/office/officeart/2005/8/layout/lProcess3"/>
    <dgm:cxn modelId="{43990495-6970-4805-8D64-467835316DC7}" type="presOf" srcId="{872DBC4D-6F29-4E41-8C04-4C6125A13E03}" destId="{8A2906CD-3B16-4989-87D5-DEB414140027}" srcOrd="0" destOrd="0" presId="urn:microsoft.com/office/officeart/2005/8/layout/lProcess3"/>
    <dgm:cxn modelId="{2BE888C5-BB9A-4AB7-A2D3-E15144235C9B}" type="presParOf" srcId="{8A2906CD-3B16-4989-87D5-DEB414140027}" destId="{E4CEA8B9-D21B-4038-8FA3-EBB09980E24C}" srcOrd="0" destOrd="0" presId="urn:microsoft.com/office/officeart/2005/8/layout/lProcess3"/>
    <dgm:cxn modelId="{E306DAC6-8EDA-46CD-B1D2-66C3ACFF37BF}" type="presParOf" srcId="{E4CEA8B9-D21B-4038-8FA3-EBB09980E24C}" destId="{B6D5F364-F471-474C-B3D3-45A083E7B81C}" srcOrd="0" destOrd="0" presId="urn:microsoft.com/office/officeart/2005/8/layout/lProcess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827DEA1-8A1A-434F-AD16-E9AA479569A4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AF90437-7DA4-46E3-9368-BEADE7A9E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DEA1-8A1A-434F-AD16-E9AA479569A4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0437-7DA4-46E3-9368-BEADE7A9E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DEA1-8A1A-434F-AD16-E9AA479569A4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0437-7DA4-46E3-9368-BEADE7A9E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827DEA1-8A1A-434F-AD16-E9AA479569A4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AF90437-7DA4-46E3-9368-BEADE7A9E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827DEA1-8A1A-434F-AD16-E9AA479569A4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AF90437-7DA4-46E3-9368-BEADE7A9E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DEA1-8A1A-434F-AD16-E9AA479569A4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0437-7DA4-46E3-9368-BEADE7A9E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DEA1-8A1A-434F-AD16-E9AA479569A4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0437-7DA4-46E3-9368-BEADE7A9E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827DEA1-8A1A-434F-AD16-E9AA479569A4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AF90437-7DA4-46E3-9368-BEADE7A9E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DEA1-8A1A-434F-AD16-E9AA479569A4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0437-7DA4-46E3-9368-BEADE7A9E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827DEA1-8A1A-434F-AD16-E9AA479569A4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AF90437-7DA4-46E3-9368-BEADE7A9E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827DEA1-8A1A-434F-AD16-E9AA479569A4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AF90437-7DA4-46E3-9368-BEADE7A9E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827DEA1-8A1A-434F-AD16-E9AA479569A4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AF90437-7DA4-46E3-9368-BEADE7A9E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7.jpeg"/><Relationship Id="rId7" Type="http://schemas.openxmlformats.org/officeDocument/2006/relationships/diagramLayout" Target="../diagrams/layout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diagramColors" Target="../diagrams/colors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Layout" Target="../diagrams/layout7.xml"/><Relationship Id="rId7" Type="http://schemas.openxmlformats.org/officeDocument/2006/relationships/image" Target="../media/image18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diagramColors" Target="../diagrams/colors8.xml"/><Relationship Id="rId5" Type="http://schemas.openxmlformats.org/officeDocument/2006/relationships/diagramColors" Target="../diagrams/colors7.xml"/><Relationship Id="rId10" Type="http://schemas.openxmlformats.org/officeDocument/2006/relationships/diagramQuickStyle" Target="../diagrams/quickStyle8.xml"/><Relationship Id="rId4" Type="http://schemas.openxmlformats.org/officeDocument/2006/relationships/diagramQuickStyle" Target="../diagrams/quickStyle7.xml"/><Relationship Id="rId9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286000" y="571480"/>
          <a:ext cx="6172200" cy="4447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4357694"/>
            <a:ext cx="6143668" cy="2000264"/>
          </a:xfrm>
        </p:spPr>
        <p:txBody>
          <a:bodyPr>
            <a:noAutofit/>
          </a:bodyPr>
          <a:lstStyle/>
          <a:p>
            <a:pPr algn="r"/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Составитель:</a:t>
            </a:r>
          </a:p>
          <a:p>
            <a:pPr algn="r"/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Воспитатель </a:t>
            </a:r>
          </a:p>
          <a:p>
            <a:pPr algn="r"/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Корякина </a:t>
            </a:r>
          </a:p>
          <a:p>
            <a:pPr algn="r"/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Наталья</a:t>
            </a:r>
          </a:p>
          <a:p>
            <a:pPr algn="r"/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  Николаевна</a:t>
            </a:r>
            <a:endParaRPr lang="ru-RU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457200" y="274638"/>
          <a:ext cx="7467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ашивка 4"/>
          <p:cNvSpPr/>
          <p:nvPr/>
        </p:nvSpPr>
        <p:spPr>
          <a:xfrm>
            <a:off x="3775151" y="2985898"/>
            <a:ext cx="1593699" cy="8862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90" tIns="10795" rIns="0" bIns="10795" numCol="1" spcCol="1270" anchor="ctr" anchorCtr="0">
            <a:noAutofit/>
          </a:bodyPr>
          <a:lstStyle/>
          <a:p>
            <a:pPr lvl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700" kern="1200" dirty="0"/>
          </a:p>
        </p:txBody>
      </p:sp>
      <p:pic>
        <p:nvPicPr>
          <p:cNvPr id="7" name="Рисунок 1"/>
          <p:cNvPicPr>
            <a:picLocks noGrp="1" noChangeAspect="1"/>
          </p:cNvPicPr>
          <p:nvPr>
            <p:ph sz="quarter"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00034" y="1500174"/>
            <a:ext cx="757242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57200" y="274638"/>
          <a:ext cx="7467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1"/>
          <p:cNvPicPr>
            <a:picLocks noGrp="1" noChangeAspect="1"/>
          </p:cNvPicPr>
          <p:nvPr>
            <p:ph sz="quarter"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28596" y="1571612"/>
            <a:ext cx="764386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57200" y="274638"/>
          <a:ext cx="7972452" cy="1582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1"/>
          <p:cNvPicPr>
            <a:picLocks noGrp="1" noChangeAspect="1"/>
          </p:cNvPicPr>
          <p:nvPr>
            <p:ph sz="quarter"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71472" y="2000240"/>
            <a:ext cx="742955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85720" y="357166"/>
            <a:ext cx="4214874" cy="4072253"/>
          </a:xfrm>
          <a:prstGeom prst="rect">
            <a:avLst/>
          </a:prstGeom>
          <a:ln w="57150">
            <a:solidFill>
              <a:srgbClr val="008080"/>
            </a:solidFill>
          </a:ln>
          <a:scene3d>
            <a:camera prst="isometricRightUp">
              <a:rot lat="896495" lon="21310525" rev="80268"/>
            </a:camera>
            <a:lightRig rig="threePt" dir="t"/>
          </a:scene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500306"/>
            <a:ext cx="4056329" cy="403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57200" y="274638"/>
          <a:ext cx="7467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887" y="1651000"/>
            <a:ext cx="6372225" cy="4772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28596" y="214290"/>
          <a:ext cx="7572428" cy="1214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906" y="1643050"/>
            <a:ext cx="4079414" cy="264320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0496" y="3571876"/>
            <a:ext cx="4099397" cy="3071834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57200" y="274638"/>
          <a:ext cx="7467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1651000"/>
            <a:ext cx="7500990" cy="4772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285728"/>
            <a:ext cx="3500462" cy="281692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438" y="428604"/>
            <a:ext cx="3417395" cy="242889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868" y="2143116"/>
            <a:ext cx="3638077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438" y="4357694"/>
            <a:ext cx="3413892" cy="2167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Схема 8"/>
          <p:cNvGraphicFramePr/>
          <p:nvPr/>
        </p:nvGraphicFramePr>
        <p:xfrm>
          <a:off x="0" y="4500570"/>
          <a:ext cx="4572000" cy="1628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285728"/>
            <a:ext cx="4075435" cy="2786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3429000"/>
            <a:ext cx="4065508" cy="2797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9124" y="1500174"/>
            <a:ext cx="4214842" cy="3575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2500306"/>
            <a:ext cx="4091294" cy="3063884"/>
          </a:xfrm>
          <a:prstGeom prst="rect">
            <a:avLst/>
          </a:prstGeom>
          <a:ln>
            <a:noFill/>
          </a:ln>
          <a:effectLst/>
        </p:spPr>
      </p:pic>
      <p:graphicFrame>
        <p:nvGraphicFramePr>
          <p:cNvPr id="7" name="Схема 6"/>
          <p:cNvGraphicFramePr/>
          <p:nvPr/>
        </p:nvGraphicFramePr>
        <p:xfrm>
          <a:off x="285720" y="285728"/>
          <a:ext cx="8286808" cy="203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Объект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6182" y="3000372"/>
            <a:ext cx="4357718" cy="3561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 rot="21389926">
            <a:off x="480933" y="273620"/>
            <a:ext cx="3981086" cy="3863281"/>
          </a:xfrm>
          <a:prstGeom prst="rect">
            <a:avLst/>
          </a:prstGeom>
          <a:ln w="57150">
            <a:solidFill>
              <a:srgbClr val="008080"/>
            </a:solidFill>
          </a:ln>
          <a:scene3d>
            <a:camera prst="isometricRightUp">
              <a:rot lat="896495" lon="21310525" rev="80268"/>
            </a:camera>
            <a:lightRig rig="threePt" dir="t"/>
          </a:scene3d>
        </p:spPr>
      </p:pic>
      <p:pic>
        <p:nvPicPr>
          <p:cNvPr id="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 rot="21201169">
            <a:off x="3863228" y="2150009"/>
            <a:ext cx="4056329" cy="403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57200" y="274638"/>
          <a:ext cx="7467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1"/>
          <p:cNvPicPr>
            <a:picLocks noGrp="1" noChangeAspect="1"/>
          </p:cNvPicPr>
          <p:nvPr>
            <p:ph sz="quarter" idx="1"/>
          </p:nvPr>
        </p:nvPicPr>
        <p:blipFill>
          <a:blip r:embed="rId6"/>
          <a:srcRect r="-2"/>
          <a:stretch>
            <a:fillRect/>
          </a:stretch>
        </p:blipFill>
        <p:spPr bwMode="auto">
          <a:xfrm>
            <a:off x="357158" y="1500174"/>
            <a:ext cx="764386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4286256"/>
            <a:ext cx="771530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Схема 7"/>
          <p:cNvGraphicFramePr/>
          <p:nvPr/>
        </p:nvGraphicFramePr>
        <p:xfrm>
          <a:off x="928662" y="3071810"/>
          <a:ext cx="6786610" cy="1180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311</TotalTime>
  <Words>118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9</cp:revision>
  <dcterms:created xsi:type="dcterms:W3CDTF">2025-02-16T06:13:13Z</dcterms:created>
  <dcterms:modified xsi:type="dcterms:W3CDTF">2025-02-16T11:27:02Z</dcterms:modified>
</cp:coreProperties>
</file>