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39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78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668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22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958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692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525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147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707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72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328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54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5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7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319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31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8E4485-6489-416D-A305-8507774C4605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31E3A4F-DFE6-49C8-A423-58B786FE9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8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7986" y="526942"/>
            <a:ext cx="8574622" cy="2616199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7030A0"/>
                </a:solidFill>
              </a:rPr>
              <a:t>Неделя безопасности на дорогах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04355" y="6305515"/>
            <a:ext cx="6987645" cy="1388534"/>
          </a:xfrm>
        </p:spPr>
        <p:txBody>
          <a:bodyPr>
            <a:normAutofit/>
          </a:bodyPr>
          <a:lstStyle/>
          <a:p>
            <a:r>
              <a:rPr lang="ru-RU" sz="2800" smtClean="0"/>
              <a:t>1</a:t>
            </a:r>
            <a:r>
              <a:rPr lang="ru-RU" sz="2800" smtClean="0"/>
              <a:t>9.06.2017.-28.06.2017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096" y="2194785"/>
            <a:ext cx="1415512" cy="3140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450" y="1543015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888" y="685801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7593" y="273158"/>
            <a:ext cx="6277058" cy="3223649"/>
          </a:xfrm>
        </p:spPr>
        <p:txBody>
          <a:bodyPr>
            <a:normAutofit fontScale="47500" lnSpcReduction="20000"/>
          </a:bodyPr>
          <a:lstStyle/>
          <a:p>
            <a:r>
              <a:rPr lang="ru-RU" sz="3600" i="1" dirty="0" smtClean="0"/>
              <a:t>Ознакомительные беседы</a:t>
            </a:r>
          </a:p>
          <a:p>
            <a:endParaRPr lang="ru-RU" sz="3600" i="1" dirty="0" smtClean="0"/>
          </a:p>
          <a:p>
            <a:r>
              <a:rPr lang="ru-RU" sz="3600" i="1" dirty="0" smtClean="0"/>
              <a:t>Обучающие </a:t>
            </a:r>
            <a:r>
              <a:rPr lang="ru-RU" sz="3600" i="1" dirty="0"/>
              <a:t>презентации</a:t>
            </a:r>
            <a:br>
              <a:rPr lang="ru-RU" sz="3600" i="1" dirty="0"/>
            </a:br>
            <a:endParaRPr lang="ru-RU" sz="3600" i="1" dirty="0"/>
          </a:p>
          <a:p>
            <a:r>
              <a:rPr lang="ru-RU" sz="3600" i="1" dirty="0"/>
              <a:t>П</a:t>
            </a:r>
            <a:r>
              <a:rPr lang="ru-RU" sz="3600" i="1" dirty="0" smtClean="0"/>
              <a:t>росмотр </a:t>
            </a:r>
            <a:r>
              <a:rPr lang="ru-RU" sz="3600" i="1" dirty="0"/>
              <a:t>мультфильмов на тему </a:t>
            </a:r>
            <a:r>
              <a:rPr lang="ru-RU" sz="3600" i="1" dirty="0" smtClean="0"/>
              <a:t>«Дорожные знаки»</a:t>
            </a:r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600" i="1" dirty="0"/>
              <a:t> </a:t>
            </a:r>
            <a:endParaRPr lang="ru-RU" sz="3600" i="1" dirty="0" smtClean="0"/>
          </a:p>
          <a:p>
            <a:r>
              <a:rPr lang="ru-RU" sz="3600" i="1" dirty="0"/>
              <a:t>Ч</a:t>
            </a:r>
            <a:r>
              <a:rPr lang="ru-RU" sz="3600" i="1" dirty="0" smtClean="0"/>
              <a:t>тение художественной литературы</a:t>
            </a:r>
          </a:p>
          <a:p>
            <a:pPr marL="0" indent="0">
              <a:buNone/>
            </a:pPr>
            <a:endParaRPr lang="ru-RU" sz="3600" i="1" dirty="0" smtClean="0"/>
          </a:p>
          <a:p>
            <a:r>
              <a:rPr lang="ru-RU" sz="3600" i="1" dirty="0" smtClean="0"/>
              <a:t>Встреча с инспектором ГИБДД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42" y="27315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431" y="3360701"/>
            <a:ext cx="4577166" cy="343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306" y="2851043"/>
            <a:ext cx="4712616" cy="352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39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9808" y="-370669"/>
            <a:ext cx="10018713" cy="3124201"/>
          </a:xfrm>
        </p:spPr>
        <p:txBody>
          <a:bodyPr/>
          <a:lstStyle/>
          <a:p>
            <a:r>
              <a:rPr lang="ru-RU" dirty="0" smtClean="0"/>
              <a:t>Рисование дорожных знаков </a:t>
            </a:r>
          </a:p>
          <a:p>
            <a:r>
              <a:rPr lang="ru-RU" dirty="0" smtClean="0"/>
              <a:t>Изготовление плаката «Запрещающие знаки» </a:t>
            </a:r>
          </a:p>
          <a:p>
            <a:r>
              <a:rPr lang="ru-RU" dirty="0" smtClean="0"/>
              <a:t>Аппликация на тему «</a:t>
            </a:r>
            <a:r>
              <a:rPr lang="ru-RU" dirty="0"/>
              <a:t>Д</a:t>
            </a:r>
            <a:r>
              <a:rPr lang="ru-RU" dirty="0" smtClean="0"/>
              <a:t>орожные знаки» (вкладыши в значки)  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02" y="1735809"/>
            <a:ext cx="5219486" cy="3914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75" y="3201693"/>
            <a:ext cx="4628827" cy="347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79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6303" y="-184690"/>
            <a:ext cx="10018713" cy="3124201"/>
          </a:xfrm>
        </p:spPr>
        <p:txBody>
          <a:bodyPr/>
          <a:lstStyle/>
          <a:p>
            <a:r>
              <a:rPr lang="ru-RU" dirty="0" smtClean="0"/>
              <a:t>Весёлые страты в рамках темы «МЫ ЗА БЕЗОПАСНОСТЬ НА ДОРОГАХ!»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27" y="2939511"/>
            <a:ext cx="4719238" cy="353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0" y="3063528"/>
            <a:ext cx="4666674" cy="3500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78" y="1684472"/>
            <a:ext cx="4662408" cy="3496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341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0288" y="-370668"/>
            <a:ext cx="10018713" cy="2059984"/>
          </a:xfrm>
        </p:spPr>
        <p:txBody>
          <a:bodyPr/>
          <a:lstStyle/>
          <a:p>
            <a:r>
              <a:rPr lang="ru-RU" dirty="0"/>
              <a:t>Игра-Викторина на тему « Дорожные знаки»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917" y="1005450"/>
            <a:ext cx="4590083" cy="344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5" y="1191431"/>
            <a:ext cx="4824280" cy="361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089" y="3000536"/>
            <a:ext cx="5194735" cy="38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0290" y="-659326"/>
            <a:ext cx="10018713" cy="3124201"/>
          </a:xfrm>
        </p:spPr>
        <p:txBody>
          <a:bodyPr/>
          <a:lstStyle/>
          <a:p>
            <a:r>
              <a:rPr lang="ru-RU" dirty="0" smtClean="0"/>
              <a:t>Развлечения в лучах светофора 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124" y="560005"/>
            <a:ext cx="5064273" cy="379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65" y="1026761"/>
            <a:ext cx="4150225" cy="3112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938" y="3403857"/>
            <a:ext cx="4606453" cy="345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92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06482" y="113845"/>
            <a:ext cx="10018713" cy="1752599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solidFill>
                  <a:schemeClr val="accent1">
                    <a:lumMod val="75000"/>
                  </a:schemeClr>
                </a:solidFill>
              </a:rPr>
              <a:t>Наши артисты </a:t>
            </a:r>
            <a:endParaRPr lang="ru-RU" sz="4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25" y="76074"/>
            <a:ext cx="4222594" cy="316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55" y="3227878"/>
            <a:ext cx="4485171" cy="336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577" y="2300865"/>
            <a:ext cx="4649491" cy="3485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6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867" y="0"/>
            <a:ext cx="10018713" cy="1752599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solidFill>
                  <a:schemeClr val="accent1">
                    <a:lumMod val="75000"/>
                  </a:schemeClr>
                </a:solidFill>
              </a:rPr>
              <a:t>Учите правила дорожного движения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19" y="1292694"/>
            <a:ext cx="7420408" cy="5565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8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62</Words>
  <Application>Microsoft Office PowerPoint</Application>
  <PresentationFormat>Широкоэкранный</PresentationFormat>
  <Paragraphs>18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Corbel</vt:lpstr>
      <vt:lpstr>Параллакс</vt:lpstr>
      <vt:lpstr>Неделя безопасности на дорогах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артисты </vt:lpstr>
      <vt:lpstr>Учите правила дорожного движения!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безопасности на дорогах</dc:title>
  <dc:creator>Лиза Корякина</dc:creator>
  <cp:lastModifiedBy>Владелец</cp:lastModifiedBy>
  <cp:revision>8</cp:revision>
  <dcterms:created xsi:type="dcterms:W3CDTF">2017-07-03T17:28:38Z</dcterms:created>
  <dcterms:modified xsi:type="dcterms:W3CDTF">2019-03-18T16:51:15Z</dcterms:modified>
</cp:coreProperties>
</file>