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SkazkaForSerge" charset="0"/>
      <p:regular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42320"/>
    <a:srgbClr val="C42A26"/>
    <a:srgbClr val="8D1E1B"/>
    <a:srgbClr val="820041"/>
    <a:srgbClr val="CC0066"/>
    <a:srgbClr val="B05408"/>
    <a:srgbClr val="993300"/>
    <a:srgbClr val="BE2824"/>
    <a:srgbClr val="F90B05"/>
    <a:srgbClr val="7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Основные цвета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Геометрические фигуры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0.30000000000000004</c:v>
                </c:pt>
                <c:pt idx="1">
                  <c:v>0.60000000000000009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Величина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0.4</c:v>
                </c:pt>
                <c:pt idx="1">
                  <c:v>0.75000000000000011</c:v>
                </c:pt>
              </c:numCache>
            </c:numRef>
          </c:val>
        </c:ser>
        <c:dLbls/>
        <c:axId val="136393472"/>
        <c:axId val="143911168"/>
      </c:barChart>
      <c:catAx>
        <c:axId val="136393472"/>
        <c:scaling>
          <c:orientation val="minMax"/>
        </c:scaling>
        <c:axPos val="b"/>
        <c:tickLblPos val="nextTo"/>
        <c:crossAx val="143911168"/>
        <c:crosses val="autoZero"/>
        <c:auto val="1"/>
        <c:lblAlgn val="ctr"/>
        <c:lblOffset val="100"/>
      </c:catAx>
      <c:valAx>
        <c:axId val="143911168"/>
        <c:scaling>
          <c:orientation val="minMax"/>
        </c:scaling>
        <c:axPos val="l"/>
        <c:majorGridlines/>
        <c:numFmt formatCode="0%" sourceLinked="1"/>
        <c:tickLblPos val="nextTo"/>
        <c:crossAx val="13639347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548680"/>
            <a:ext cx="4464496" cy="496855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sz="4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4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Сенсорное </a:t>
            </a:r>
            <a:r>
              <a:rPr lang="ru-RU" sz="4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воспитание </a:t>
            </a:r>
            <a:br>
              <a:rPr lang="ru-RU" sz="4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4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детей 3-4 лет  </a:t>
            </a:r>
            <a:br>
              <a:rPr lang="ru-RU" sz="4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4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через дидактические игры в свете </a:t>
            </a:r>
            <a:r>
              <a:rPr lang="ru-RU" sz="4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ФГОС</a:t>
            </a:r>
            <a:br>
              <a:rPr lang="ru-RU" sz="4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4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sz="40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2400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выполнил: воспитатель Дерябина Л.В</a:t>
            </a:r>
            <a:endParaRPr lang="ru-RU" sz="2400" b="1" dirty="0">
              <a:ln w="11430"/>
              <a:solidFill>
                <a:srgbClr val="C42A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2643182"/>
            <a:ext cx="385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3042" y="1857364"/>
            <a:ext cx="6429420" cy="375762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данного вопроса состоит в том, что  все это многообразие форм, красок, величин необходимо развивать с помощью педагога, и особенно в младшем дошкольном возрасте.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8964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Значение сенсорного воспитания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480" y="1600200"/>
            <a:ext cx="6929486" cy="418625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Является основой для интеллектуального развития;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Развивает наблюдательность;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 основой для развития воображения;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Развивает внимание;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Дает ребенку возможность овладеть новыми способами предметно-познавательной деятельности;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Обеспечивает усвоение сенсорных эталонов;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Влияет на расширение словарного запаса ребенка;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Влияет на развитие зрительной, слуховой, моторной, образной и др. видов памяти.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83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648072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Золтан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Дьенеш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475655" y="5373216"/>
            <a:ext cx="7295581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1428736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с блоками 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Дьенеша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доступно, на наглядной основе знакомят детей с формой, цветом и размером объектов, с математическими представлениями</a:t>
            </a:r>
          </a:p>
        </p:txBody>
      </p:sp>
      <p:pic>
        <p:nvPicPr>
          <p:cNvPr id="9" name="Picture 8" descr="http://cdn3.imgbb.ru/user/75/754713/201412/17ec8068212da1b383f6b4235cfb91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714620"/>
            <a:ext cx="5286412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697334"/>
            <a:ext cx="8280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714356"/>
            <a:ext cx="52966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Мария </a:t>
            </a:r>
            <a:r>
              <a:rPr lang="ru-RU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Монтессори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500174"/>
            <a:ext cx="6357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принципы методики- игровая форма обучения и самостоятельное выполнение упражнений.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основана на индивидуальном подходе к ребенку: малыш сам выбирает дидактический материал и продолжительность занятий, развивается в собственном ритме. </a:t>
            </a:r>
          </a:p>
        </p:txBody>
      </p:sp>
      <p:pic>
        <p:nvPicPr>
          <p:cNvPr id="6" name="Picture 2" descr="http://detochki-doma.ru/wp-content/uploads/2013/01/foto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429000"/>
            <a:ext cx="3714776" cy="2714644"/>
          </a:xfrm>
          <a:prstGeom prst="rect">
            <a:avLst/>
          </a:prstGeom>
          <a:noFill/>
        </p:spPr>
      </p:pic>
      <p:pic>
        <p:nvPicPr>
          <p:cNvPr id="7" name="Picture 6" descr="http://www.maam.ru/upload/blogs/detsad-209241-1413523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429001"/>
            <a:ext cx="3714776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1500174"/>
            <a:ext cx="2643206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Игровая </a:t>
            </a:r>
          </a:p>
          <a:p>
            <a:pPr algn="ctr"/>
            <a:r>
              <a:rPr lang="ru-RU" dirty="0" smtClean="0"/>
              <a:t>деятельность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5357818" y="1643050"/>
            <a:ext cx="2714644" cy="12858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 </a:t>
            </a:r>
          </a:p>
          <a:p>
            <a:pPr algn="ctr"/>
            <a:r>
              <a:rPr lang="ru-RU" dirty="0" smtClean="0"/>
              <a:t>Упражнения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3643314"/>
            <a:ext cx="2571768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Продуктивная деятельность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5357818" y="3786190"/>
            <a:ext cx="2786082" cy="135732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Лепка</a:t>
            </a:r>
          </a:p>
          <a:p>
            <a:pPr algn="ctr"/>
            <a:r>
              <a:rPr lang="ru-RU" dirty="0" smtClean="0"/>
              <a:t> Рисование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56" y="714356"/>
            <a:ext cx="59086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Диаграмма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уровня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знаний</a:t>
            </a:r>
            <a:endParaRPr lang="ru-RU" sz="4000" dirty="0"/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4664026"/>
              </p:ext>
            </p:extLst>
          </p:nvPr>
        </p:nvGraphicFramePr>
        <p:xfrm>
          <a:off x="1571604" y="1571612"/>
          <a:ext cx="678661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игры</a:t>
            </a:r>
            <a:endParaRPr lang="ru-RU" dirty="0"/>
          </a:p>
        </p:txBody>
      </p:sp>
      <p:pic>
        <p:nvPicPr>
          <p:cNvPr id="11" name="Рисунок 10" descr="C:\Users\Владелец\Desktop\IMG_20190423_0736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44824"/>
            <a:ext cx="4680520" cy="390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24744"/>
            <a:ext cx="41044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548680"/>
            <a:ext cx="317573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48680"/>
            <a:ext cx="2771800" cy="331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933056"/>
            <a:ext cx="3441504" cy="2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148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SkazkaForSerge</vt:lpstr>
      <vt:lpstr>Times New Roman</vt:lpstr>
      <vt:lpstr>Тема Office</vt:lpstr>
      <vt:lpstr> Сенсорное воспитание  детей 3-4 лет   через дидактические игры в свете ФГОС  выполнил: воспитатель Дерябина Л.В</vt:lpstr>
      <vt:lpstr>Слайд 2</vt:lpstr>
      <vt:lpstr>Значение сенсорного воспитания</vt:lpstr>
      <vt:lpstr>Золтан  Дьенеш</vt:lpstr>
      <vt:lpstr>Слайд 5</vt:lpstr>
      <vt:lpstr>Слайд 6</vt:lpstr>
      <vt:lpstr>Слайд 7</vt:lpstr>
      <vt:lpstr>Дидактические игры</vt:lpstr>
      <vt:lpstr>Слайд 9</vt:lpstr>
      <vt:lpstr>Слайд 10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Пользователь Windows</cp:lastModifiedBy>
  <cp:revision>50</cp:revision>
  <dcterms:created xsi:type="dcterms:W3CDTF">2015-04-19T15:51:03Z</dcterms:created>
  <dcterms:modified xsi:type="dcterms:W3CDTF">2019-04-23T04:23:02Z</dcterms:modified>
</cp:coreProperties>
</file>