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368A-62AC-43F4-A6C5-4E1B5BE37B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20B7C7-B462-452B-A367-998061A7B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368A-62AC-43F4-A6C5-4E1B5BE37B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7C7-B462-452B-A367-998061A7B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368A-62AC-43F4-A6C5-4E1B5BE37B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7C7-B462-452B-A367-998061A7B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368A-62AC-43F4-A6C5-4E1B5BE37B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20B7C7-B462-452B-A367-998061A7B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368A-62AC-43F4-A6C5-4E1B5BE37B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7C7-B462-452B-A367-998061A7B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368A-62AC-43F4-A6C5-4E1B5BE37B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7C7-B462-452B-A367-998061A7B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368A-62AC-43F4-A6C5-4E1B5BE37B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20B7C7-B462-452B-A367-998061A7B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368A-62AC-43F4-A6C5-4E1B5BE37B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7C7-B462-452B-A367-998061A7B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368A-62AC-43F4-A6C5-4E1B5BE37B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7C7-B462-452B-A367-998061A7B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368A-62AC-43F4-A6C5-4E1B5BE37B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7C7-B462-452B-A367-998061A7B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368A-62AC-43F4-A6C5-4E1B5BE37B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7C7-B462-452B-A367-998061A7B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70368A-62AC-43F4-A6C5-4E1B5BE37B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20B7C7-B462-452B-A367-998061A7B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717032"/>
            <a:ext cx="8458200" cy="22322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За помощь в ремонте участка группы:  </a:t>
            </a:r>
          </a:p>
          <a:p>
            <a:pPr algn="ctr"/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sz="3500" b="1" i="1" dirty="0" smtClean="0">
                <a:solidFill>
                  <a:srgbClr val="FF0000"/>
                </a:solidFill>
              </a:rPr>
              <a:t>*Анохину Евгению Александровичу</a:t>
            </a:r>
          </a:p>
          <a:p>
            <a:r>
              <a:rPr lang="ru-RU" sz="3500" b="1" i="1" dirty="0" smtClean="0">
                <a:solidFill>
                  <a:srgbClr val="FF0000"/>
                </a:solidFill>
              </a:rPr>
              <a:t>*Березовскому Олегу Петровичу</a:t>
            </a:r>
          </a:p>
          <a:p>
            <a:r>
              <a:rPr lang="ru-RU" sz="3500" b="1" i="1" dirty="0" smtClean="0">
                <a:solidFill>
                  <a:srgbClr val="FF0000"/>
                </a:solidFill>
              </a:rPr>
              <a:t>*</a:t>
            </a:r>
            <a:r>
              <a:rPr lang="ru-RU" sz="3500" b="1" i="1" dirty="0" err="1" smtClean="0">
                <a:solidFill>
                  <a:srgbClr val="FF0000"/>
                </a:solidFill>
              </a:rPr>
              <a:t>Доможировой</a:t>
            </a:r>
            <a:r>
              <a:rPr lang="ru-RU" sz="3500" b="1" i="1" dirty="0" smtClean="0">
                <a:solidFill>
                  <a:srgbClr val="FF0000"/>
                </a:solidFill>
              </a:rPr>
              <a:t> Юлии Юрьевне</a:t>
            </a:r>
          </a:p>
          <a:p>
            <a:endParaRPr lang="ru-RU" dirty="0"/>
          </a:p>
        </p:txBody>
      </p:sp>
      <p:pic>
        <p:nvPicPr>
          <p:cNvPr id="1030" name="Picture 6" descr="C:\Users\Николай\Downloads\temp_image_326051522561650311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4664"/>
            <a:ext cx="316835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7704856" cy="5027389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*</a:t>
            </a:r>
            <a:r>
              <a:rPr lang="ru-RU" b="1" i="1" dirty="0" err="1" smtClean="0">
                <a:solidFill>
                  <a:srgbClr val="FF0000"/>
                </a:solidFill>
              </a:rPr>
              <a:t>Виссарионову</a:t>
            </a:r>
            <a:r>
              <a:rPr lang="ru-RU" b="1" i="1" dirty="0" smtClean="0">
                <a:solidFill>
                  <a:srgbClr val="FF0000"/>
                </a:solidFill>
              </a:rPr>
              <a:t> Алексею </a:t>
            </a:r>
            <a:r>
              <a:rPr lang="ru-RU" b="1" i="1" dirty="0" smtClean="0">
                <a:solidFill>
                  <a:srgbClr val="FF0000"/>
                </a:solidFill>
              </a:rPr>
              <a:t>Сергеевичу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*</a:t>
            </a:r>
            <a:r>
              <a:rPr lang="ru-RU" b="1" i="1" dirty="0" err="1" smtClean="0">
                <a:solidFill>
                  <a:srgbClr val="FF0000"/>
                </a:solidFill>
              </a:rPr>
              <a:t>Кокориной</a:t>
            </a:r>
            <a:r>
              <a:rPr lang="ru-RU" b="1" i="1" dirty="0" smtClean="0">
                <a:solidFill>
                  <a:srgbClr val="FF0000"/>
                </a:solidFill>
              </a:rPr>
              <a:t> Ольге </a:t>
            </a:r>
            <a:r>
              <a:rPr lang="ru-RU" b="1" i="1" dirty="0" smtClean="0">
                <a:solidFill>
                  <a:srgbClr val="FF0000"/>
                </a:solidFill>
              </a:rPr>
              <a:t>Вениаминовне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*Скороход Ларисе </a:t>
            </a:r>
            <a:r>
              <a:rPr lang="ru-RU" b="1" i="1" dirty="0" smtClean="0">
                <a:solidFill>
                  <a:srgbClr val="FF0000"/>
                </a:solidFill>
              </a:rPr>
              <a:t>Вячеславовне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*</a:t>
            </a:r>
            <a:r>
              <a:rPr lang="ru-RU" b="1" i="1" dirty="0" err="1" smtClean="0">
                <a:solidFill>
                  <a:srgbClr val="FF0000"/>
                </a:solidFill>
              </a:rPr>
              <a:t>Султангалееву</a:t>
            </a:r>
            <a:r>
              <a:rPr lang="ru-RU" b="1" i="1" dirty="0" smtClean="0">
                <a:solidFill>
                  <a:srgbClr val="FF0000"/>
                </a:solidFill>
              </a:rPr>
              <a:t> Андрею </a:t>
            </a:r>
            <a:r>
              <a:rPr lang="ru-RU" b="1" i="1" dirty="0" err="1" smtClean="0">
                <a:solidFill>
                  <a:srgbClr val="FF0000"/>
                </a:solidFill>
              </a:rPr>
              <a:t>Рашитовичу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*Суслову Сергею Владимировичу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*</a:t>
            </a:r>
            <a:r>
              <a:rPr lang="ru-RU" b="1" i="1" dirty="0" err="1" smtClean="0">
                <a:solidFill>
                  <a:srgbClr val="FF0000"/>
                </a:solidFill>
              </a:rPr>
              <a:t>Шевелёвой</a:t>
            </a:r>
            <a:r>
              <a:rPr lang="ru-RU" b="1" i="1" dirty="0" smtClean="0">
                <a:solidFill>
                  <a:srgbClr val="FF0000"/>
                </a:solidFill>
              </a:rPr>
              <a:t> Алине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21088"/>
            <a:ext cx="8686800" cy="18590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rgbClr val="7030A0"/>
                </a:solidFill>
              </a:rPr>
              <a:t>За участие в конкурсе листовок «Пожарная безопасность»: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*Анохиной Светлане Викторовне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*</a:t>
            </a:r>
            <a:r>
              <a:rPr lang="ru-RU" b="1" i="1" dirty="0" err="1" smtClean="0">
                <a:solidFill>
                  <a:srgbClr val="FF0000"/>
                </a:solidFill>
              </a:rPr>
              <a:t>Доможировой</a:t>
            </a:r>
            <a:r>
              <a:rPr lang="ru-RU" b="1" i="1" dirty="0" smtClean="0">
                <a:solidFill>
                  <a:srgbClr val="FF0000"/>
                </a:solidFill>
              </a:rPr>
              <a:t> Юлии Юрьевне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*Дьяковой Людмиле Васильевне</a:t>
            </a:r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2050" name="Picture 2" descr="C:\Users\Николай\Downloads\560e0b6e6e967463fd125901c5690ac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511256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612068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ru-RU" sz="6700" b="1" i="1" dirty="0" smtClean="0">
                <a:solidFill>
                  <a:srgbClr val="FF0000"/>
                </a:solidFill>
              </a:rPr>
              <a:t>*Москвиной Татьяне Александровне</a:t>
            </a:r>
          </a:p>
          <a:p>
            <a:pPr>
              <a:lnSpc>
                <a:spcPct val="170000"/>
              </a:lnSpc>
            </a:pPr>
            <a:r>
              <a:rPr lang="ru-RU" sz="6700" b="1" i="1" dirty="0" smtClean="0">
                <a:solidFill>
                  <a:srgbClr val="FF0000"/>
                </a:solidFill>
              </a:rPr>
              <a:t>*</a:t>
            </a:r>
            <a:r>
              <a:rPr lang="ru-RU" sz="6700" b="1" i="1" dirty="0" err="1" smtClean="0">
                <a:solidFill>
                  <a:srgbClr val="FF0000"/>
                </a:solidFill>
              </a:rPr>
              <a:t>Мужевой</a:t>
            </a:r>
            <a:r>
              <a:rPr lang="ru-RU" sz="6700" b="1" i="1" dirty="0" smtClean="0">
                <a:solidFill>
                  <a:srgbClr val="FF0000"/>
                </a:solidFill>
              </a:rPr>
              <a:t> Веронике Николаевне</a:t>
            </a:r>
          </a:p>
          <a:p>
            <a:pPr>
              <a:lnSpc>
                <a:spcPct val="170000"/>
              </a:lnSpc>
            </a:pPr>
            <a:r>
              <a:rPr lang="ru-RU" sz="6700" b="1" i="1" dirty="0" smtClean="0">
                <a:solidFill>
                  <a:srgbClr val="FF0000"/>
                </a:solidFill>
              </a:rPr>
              <a:t>*Распутиной Надежде Александровне</a:t>
            </a:r>
          </a:p>
          <a:p>
            <a:pPr>
              <a:lnSpc>
                <a:spcPct val="170000"/>
              </a:lnSpc>
            </a:pPr>
            <a:r>
              <a:rPr lang="ru-RU" sz="6700" b="1" i="1" dirty="0" smtClean="0">
                <a:solidFill>
                  <a:srgbClr val="FF0000"/>
                </a:solidFill>
              </a:rPr>
              <a:t>*Скороход Ларисе Вячеславовне</a:t>
            </a:r>
          </a:p>
          <a:p>
            <a:pPr>
              <a:lnSpc>
                <a:spcPct val="170000"/>
              </a:lnSpc>
            </a:pPr>
            <a:r>
              <a:rPr lang="ru-RU" sz="6700" b="1" i="1" dirty="0" smtClean="0">
                <a:solidFill>
                  <a:srgbClr val="FF0000"/>
                </a:solidFill>
              </a:rPr>
              <a:t>*Соколовой Елене Николаевне</a:t>
            </a:r>
          </a:p>
          <a:p>
            <a:pPr>
              <a:lnSpc>
                <a:spcPct val="170000"/>
              </a:lnSpc>
            </a:pPr>
            <a:r>
              <a:rPr lang="ru-RU" sz="6700" b="1" i="1" dirty="0" smtClean="0">
                <a:solidFill>
                  <a:srgbClr val="FF0000"/>
                </a:solidFill>
              </a:rPr>
              <a:t>*</a:t>
            </a:r>
            <a:r>
              <a:rPr lang="ru-RU" sz="6700" b="1" i="1" dirty="0" err="1" smtClean="0">
                <a:solidFill>
                  <a:srgbClr val="FF0000"/>
                </a:solidFill>
              </a:rPr>
              <a:t>Уваровой</a:t>
            </a:r>
            <a:r>
              <a:rPr lang="ru-RU" sz="6700" b="1" i="1" dirty="0" smtClean="0">
                <a:solidFill>
                  <a:srgbClr val="FF0000"/>
                </a:solidFill>
              </a:rPr>
              <a:t> Светлане Николаевне</a:t>
            </a:r>
          </a:p>
          <a:p>
            <a:pPr>
              <a:lnSpc>
                <a:spcPct val="170000"/>
              </a:lnSpc>
            </a:pPr>
            <a:r>
              <a:rPr lang="ru-RU" sz="6700" b="1" i="1" dirty="0" smtClean="0">
                <a:solidFill>
                  <a:srgbClr val="FF0000"/>
                </a:solidFill>
              </a:rPr>
              <a:t>*</a:t>
            </a:r>
            <a:r>
              <a:rPr lang="ru-RU" sz="6700" b="1" i="1" dirty="0" err="1" smtClean="0">
                <a:solidFill>
                  <a:srgbClr val="FF0000"/>
                </a:solidFill>
              </a:rPr>
              <a:t>Шевелёвой</a:t>
            </a:r>
            <a:r>
              <a:rPr lang="ru-RU" sz="6700" b="1" i="1" dirty="0" smtClean="0">
                <a:solidFill>
                  <a:srgbClr val="FF0000"/>
                </a:solidFill>
              </a:rPr>
              <a:t> Людмиле Сергеевне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4900" dirty="0" smtClean="0"/>
          </a:p>
          <a:p>
            <a:endParaRPr lang="ru-RU" sz="4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8686800" cy="57500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за участие в выставке поделок  « Из бабушкиного сундучка»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*</a:t>
            </a:r>
            <a:r>
              <a:rPr lang="ru-RU" b="1" i="1" dirty="0" smtClean="0">
                <a:solidFill>
                  <a:srgbClr val="C00000"/>
                </a:solidFill>
              </a:rPr>
              <a:t>Востровой Вере Алексеевне</a:t>
            </a:r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*Скороход Алевтине Георгиевне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*</a:t>
            </a:r>
            <a:r>
              <a:rPr lang="ru-RU" b="1" i="1" dirty="0" err="1" smtClean="0">
                <a:solidFill>
                  <a:srgbClr val="C00000"/>
                </a:solidFill>
              </a:rPr>
              <a:t>Уваровой</a:t>
            </a:r>
            <a:r>
              <a:rPr lang="ru-RU" b="1" i="1" dirty="0" smtClean="0">
                <a:solidFill>
                  <a:srgbClr val="C00000"/>
                </a:solidFill>
              </a:rPr>
              <a:t> Галине Фёдоровне</a:t>
            </a:r>
            <a:endParaRPr lang="ru-RU" b="1" i="1" dirty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*Распутиной Надежде Александровне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*</a:t>
            </a:r>
            <a:r>
              <a:rPr lang="ru-RU" b="1" i="1" dirty="0" err="1" smtClean="0">
                <a:solidFill>
                  <a:srgbClr val="C00000"/>
                </a:solidFill>
              </a:rPr>
              <a:t>Решетниковой</a:t>
            </a:r>
            <a:r>
              <a:rPr lang="ru-RU" b="1" i="1" dirty="0" smtClean="0">
                <a:solidFill>
                  <a:srgbClr val="C00000"/>
                </a:solidFill>
              </a:rPr>
              <a:t> Марии </a:t>
            </a:r>
            <a:r>
              <a:rPr lang="ru-RU" b="1" i="1" dirty="0" err="1" smtClean="0">
                <a:solidFill>
                  <a:srgbClr val="C00000"/>
                </a:solidFill>
              </a:rPr>
              <a:t>Нестеровне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Николай\Downloads\28521_html_6a815fd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84784"/>
            <a:ext cx="2232670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4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олай\Downloads\img431jpg_9003095_23093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123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14</cp:revision>
  <dcterms:created xsi:type="dcterms:W3CDTF">2016-11-21T15:20:05Z</dcterms:created>
  <dcterms:modified xsi:type="dcterms:W3CDTF">2016-11-23T14:53:57Z</dcterms:modified>
</cp:coreProperties>
</file>