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6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7128792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эмоциональной сферы у детей младшего дошкольного возраста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средствами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667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«Им. 1 Мая»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4509120"/>
            <a:ext cx="1653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Исполнитель: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Мужева Н.В.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pp.userapi.com/c855628/v855628973/14d8a/LZN4-XxIi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020"/>
            <a:ext cx="4536504" cy="3402379"/>
          </a:xfrm>
          <a:prstGeom prst="rect">
            <a:avLst/>
          </a:prstGeom>
          <a:noFill/>
        </p:spPr>
      </p:pic>
      <p:pic>
        <p:nvPicPr>
          <p:cNvPr id="21508" name="Picture 4" descr="https://pp.userapi.com/c849420/v849420380/164a13/NGyNCC_xRx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4355977" cy="3384376"/>
          </a:xfrm>
          <a:prstGeom prst="rect">
            <a:avLst/>
          </a:prstGeom>
          <a:noFill/>
        </p:spPr>
      </p:pic>
      <p:pic>
        <p:nvPicPr>
          <p:cNvPr id="21510" name="Picture 6" descr="https://pp.userapi.com/c850216/v850216380/115be0/XPguSegqyZ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25652"/>
            <a:ext cx="453650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pp.userapi.com/c852224/v852224171/2d935/ii_yIBKjf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4496" cy="3348372"/>
          </a:xfrm>
          <a:prstGeom prst="rect">
            <a:avLst/>
          </a:prstGeom>
          <a:noFill/>
        </p:spPr>
      </p:pic>
      <p:pic>
        <p:nvPicPr>
          <p:cNvPr id="22532" name="Picture 4" descr="https://pp.userapi.com/c850524/v850524800/4d762/H20YvdSer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128" y="620688"/>
            <a:ext cx="4562872" cy="2562814"/>
          </a:xfrm>
          <a:prstGeom prst="rect">
            <a:avLst/>
          </a:prstGeom>
          <a:noFill/>
        </p:spPr>
      </p:pic>
      <p:pic>
        <p:nvPicPr>
          <p:cNvPr id="22534" name="Picture 6" descr="https://pp.userapi.com/c849232/v849232109/126615/faaaIz7Ce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429000"/>
            <a:ext cx="571500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p.userapi.com/c851128/v851128216/10a99f/39q9BAxAD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2556284" cy="3408379"/>
          </a:xfrm>
          <a:prstGeom prst="rect">
            <a:avLst/>
          </a:prstGeom>
          <a:noFill/>
        </p:spPr>
      </p:pic>
      <p:pic>
        <p:nvPicPr>
          <p:cNvPr id="24580" name="Picture 4" descr="https://pp.userapi.com/c855324/v855324216/2a154/3w9ury_DT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89040"/>
            <a:ext cx="3792421" cy="2844316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395536" y="1124744"/>
            <a:ext cx="3240360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Конспект консультации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95536" y="2780928"/>
            <a:ext cx="3240360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Буклеты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95536" y="4509120"/>
            <a:ext cx="3240360" cy="10801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Онлайн-олимпиада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сайте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ремя знаний для педагогов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развить чувства самоуважения, собственного достоинства и стремления быть отзывчивыми к взрослому и сверстникам, а так же на примере сказок у детей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раскроются творческие способности и познавательный интерес.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348880"/>
            <a:ext cx="8686800" cy="8382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учит жить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случайно сегодня сказки используются педагогами, психологами и логопедами.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Что, как не сказка, позволяет ребенку, да и взрослому пофантазировать? Кто есть я? Каким бы я хотел себя видеть? Через сказку ребенок может понять законы мира, в котором он живет.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tvoy-psyholog.ru/wp-content/uploads/2017/11/skazki-764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2424"/>
            <a:ext cx="6917060" cy="2716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biografieonline.it/img/bio/g/Gianni_Rod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857625" cy="51987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949280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Родари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4139952" y="1196752"/>
            <a:ext cx="5004048" cy="33555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"Сказки могут помочь воспитать ум, дать ключи для того, чтобы войти в действительность новыми путями, может помочь ребёнку узнать мир и одарить его воображение».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Сказка, ее восприятие, проживание ее нравственного урока является условием формирования гармоничной личности ребенка и, в то же время, она может выступать инструментом воздействия на эмоциональную сферу ребенка, напрямую связанную с воображением.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Самообразование на тему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«Развитие эмоциональной сферы у детей младшего дошкольного возраста средствами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www.vse-skazki.com/_dr/10/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48283"/>
            <a:ext cx="6264696" cy="383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самообразования: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 развития эмоциональной сферы у детей младшего дошкольного возраста, используя в работе метод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гуманных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общечеловеческих ценностей;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регулирование у детей собственных эмоций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сказкотерапевтического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занятия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899592" y="2060848"/>
            <a:ext cx="3744416" cy="432048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2 4"/>
          <p:cNvSpPr/>
          <p:nvPr/>
        </p:nvSpPr>
        <p:spPr>
          <a:xfrm>
            <a:off x="4499992" y="1772816"/>
            <a:ext cx="3024336" cy="1152128"/>
          </a:xfrm>
          <a:prstGeom prst="borderCallout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Ритуал «Входа в сказку» настрой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2 5"/>
          <p:cNvSpPr/>
          <p:nvPr/>
        </p:nvSpPr>
        <p:spPr>
          <a:xfrm>
            <a:off x="4499992" y="3284984"/>
            <a:ext cx="3024336" cy="1152128"/>
          </a:xfrm>
          <a:prstGeom prst="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4499992" y="4725144"/>
            <a:ext cx="3024336" cy="1152128"/>
          </a:xfrm>
          <a:prstGeom prst="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Ритуал «Выхода из сказки»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avatars.mds.yandex.net/get-pdb/234183/859bd55e-291e-4047-b1d9-a156ae189db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536504" cy="2721902"/>
          </a:xfrm>
          <a:prstGeom prst="rect">
            <a:avLst/>
          </a:prstGeom>
          <a:noFill/>
        </p:spPr>
      </p:pic>
      <p:pic>
        <p:nvPicPr>
          <p:cNvPr id="23556" name="Picture 4" descr="http://img96.imageshack.us/img96/8499/8766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024336" cy="3024336"/>
          </a:xfrm>
          <a:prstGeom prst="rect">
            <a:avLst/>
          </a:prstGeom>
          <a:noFill/>
        </p:spPr>
      </p:pic>
      <p:pic>
        <p:nvPicPr>
          <p:cNvPr id="23558" name="Picture 6" descr="https://zhivagann-egords47.edumsko.ru/uploads/23600/23567/section/601703/.thumbs/f4a59bd10b8ba73f994df60a53d686b3.jpg?15492929484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3940836" cy="2956683"/>
          </a:xfrm>
          <a:prstGeom prst="rect">
            <a:avLst/>
          </a:prstGeom>
          <a:noFill/>
        </p:spPr>
      </p:pic>
      <p:pic>
        <p:nvPicPr>
          <p:cNvPr id="23560" name="Picture 8" descr="http://igrobukvoteka-shop.ru/uploads/product/208900/208977/2089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429000"/>
            <a:ext cx="393545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userapi.com/c849228/v849228139/15e31a/MDNtckdDP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686"/>
            <a:ext cx="3923928" cy="5231904"/>
          </a:xfrm>
          <a:prstGeom prst="rect">
            <a:avLst/>
          </a:prstGeom>
          <a:noFill/>
        </p:spPr>
      </p:pic>
      <p:pic>
        <p:nvPicPr>
          <p:cNvPr id="16388" name="Picture 4" descr="https://pp.userapi.com/c855328/v855328987/14f66/_R7VEU9h07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5040560" cy="3600400"/>
          </a:xfrm>
          <a:prstGeom prst="rect">
            <a:avLst/>
          </a:prstGeom>
          <a:noFill/>
        </p:spPr>
      </p:pic>
      <p:pic>
        <p:nvPicPr>
          <p:cNvPr id="16390" name="Picture 6" descr="https://pp.userapi.com/c853516/v853516973/1491e/kP2UAyAQn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88034"/>
            <a:ext cx="5040560" cy="3569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184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Развитие эмоциональной сферы у детей младшего дошкольного возраста  средствами сказкотерапии</vt:lpstr>
      <vt:lpstr>Сказка учит жить</vt:lpstr>
      <vt:lpstr>Слайд 3</vt:lpstr>
      <vt:lpstr>Слайд 4</vt:lpstr>
      <vt:lpstr>Самообразование на тему  «Развитие эмоциональной сферы у детей младшего дошкольного возраста средствами сказкотерапии»</vt:lpstr>
      <vt:lpstr>Задачи самообразования:</vt:lpstr>
      <vt:lpstr>Структура сказкотерапевтического занятия</vt:lpstr>
      <vt:lpstr>Слайд 8</vt:lpstr>
      <vt:lpstr>Слайд 9</vt:lpstr>
      <vt:lpstr>Слайд 10</vt:lpstr>
      <vt:lpstr>Слайд 11</vt:lpstr>
      <vt:lpstr>Слайд 12</vt:lpstr>
      <vt:lpstr>Использование сказкотерапии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эмоциональной сферы у детей младшего дошкольного возраста средствами сказкотерапии</dc:title>
  <dc:creator>Наташа</dc:creator>
  <cp:lastModifiedBy>Наташа</cp:lastModifiedBy>
  <cp:revision>12</cp:revision>
  <dcterms:created xsi:type="dcterms:W3CDTF">2019-04-22T14:30:40Z</dcterms:created>
  <dcterms:modified xsi:type="dcterms:W3CDTF">2019-04-22T16:02:14Z</dcterms:modified>
</cp:coreProperties>
</file>