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12"/>
  </p:notesMasterIdLst>
  <p:sldIdLst>
    <p:sldId id="257" r:id="rId2"/>
    <p:sldId id="288" r:id="rId3"/>
    <p:sldId id="259" r:id="rId4"/>
    <p:sldId id="262" r:id="rId5"/>
    <p:sldId id="261" r:id="rId6"/>
    <p:sldId id="264" r:id="rId7"/>
    <p:sldId id="280" r:id="rId8"/>
    <p:sldId id="263" r:id="rId9"/>
    <p:sldId id="272" r:id="rId10"/>
    <p:sldId id="285" r:id="rId1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8" d="100"/>
          <a:sy n="78" d="100"/>
        </p:scale>
        <p:origin x="-78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7603C2-F8E0-48FB-A6A3-4A03275B2FE3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3E8F5A-EC4C-45EB-B662-5259366E927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E8F5A-EC4C-45EB-B662-5259366E927B}" type="slidenum">
              <a:rPr lang="ru-RU" smtClean="0"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61443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61444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grpSp>
          <p:nvGrpSpPr>
            <p:cNvPr id="61445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61446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61447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61448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61449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61450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61451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61452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61453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61454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61455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</p:grpSp>
      </p:grpSp>
      <p:sp>
        <p:nvSpPr>
          <p:cNvPr id="61456" name="Rectangle 16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1457" name="Rectangle 1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1458" name="Rectangle 1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17DB04F-AD7B-4178-B295-2EE89DDECF97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145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146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D53CC69-92AE-4AE3-B5CA-E9A276A61299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EAD1FFA-1E1B-4799-8321-091D23516E67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A454D9E-90F7-4B59-BFF3-080DA68298C0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56F958C-3CB8-4240-B542-0002D9234996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9A5D1DC-A4DE-4682-B40C-C5ADD67AC685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BF2A472-5541-4D6E-B698-69BB738BF57F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C75D58C-0AF1-40F1-A32B-10216E6A0D40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79F4DB6-15C1-42D9-BE26-F8E1186AD71A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B4BFBA0-4539-4473-902E-CBAB813D5AC8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8140509-9517-4396-B75C-7FDADCFAE577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endParaRPr lang="ru-RU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fld id="{CFE18E8A-4853-4EA4-8294-D11889683773}" type="slidenum">
              <a:rPr lang="ru-RU"/>
              <a:pPr/>
              <a:t>‹#›</a:t>
            </a:fld>
            <a:endParaRPr lang="ru-RU"/>
          </a:p>
        </p:txBody>
      </p:sp>
      <p:grpSp>
        <p:nvGrpSpPr>
          <p:cNvPr id="60420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60421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60422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60423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chemeClr val="hlink"/>
                </a:solidFill>
              </a:endParaRPr>
            </a:p>
          </p:txBody>
        </p:sp>
        <p:sp>
          <p:nvSpPr>
            <p:cNvPr id="60424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chemeClr val="hlink"/>
                </a:solidFill>
              </a:endParaRPr>
            </a:p>
          </p:txBody>
        </p:sp>
        <p:sp>
          <p:nvSpPr>
            <p:cNvPr id="60425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chemeClr val="accent2"/>
                </a:solidFill>
              </a:endParaRPr>
            </a:p>
          </p:txBody>
        </p:sp>
        <p:sp>
          <p:nvSpPr>
            <p:cNvPr id="60426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chemeClr val="hlink"/>
                </a:solidFill>
              </a:endParaRPr>
            </a:p>
          </p:txBody>
        </p:sp>
        <p:sp>
          <p:nvSpPr>
            <p:cNvPr id="60427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60428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chemeClr val="accent2"/>
                </a:solidFill>
              </a:endParaRPr>
            </a:p>
          </p:txBody>
        </p:sp>
        <p:sp>
          <p:nvSpPr>
            <p:cNvPr id="60429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chemeClr val="accent2"/>
                </a:solidFill>
              </a:endParaRPr>
            </a:p>
          </p:txBody>
        </p:sp>
      </p:grpSp>
      <p:sp>
        <p:nvSpPr>
          <p:cNvPr id="60430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04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043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 descr="Полотно"/>
          <p:cNvSpPr txBox="1">
            <a:spLocks noChangeArrowheads="1"/>
          </p:cNvSpPr>
          <p:nvPr/>
        </p:nvSpPr>
        <p:spPr bwMode="auto">
          <a:xfrm>
            <a:off x="0" y="0"/>
            <a:ext cx="9144000" cy="6970713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>
              <a:solidFill>
                <a:srgbClr val="6C0000"/>
              </a:solidFill>
            </a:endParaRPr>
          </a:p>
          <a:p>
            <a:pPr>
              <a:spcBef>
                <a:spcPct val="50000"/>
              </a:spcBef>
            </a:pPr>
            <a:endParaRPr lang="ru-RU">
              <a:solidFill>
                <a:srgbClr val="6C0000"/>
              </a:solidFill>
            </a:endParaRPr>
          </a:p>
          <a:p>
            <a:pPr>
              <a:spcBef>
                <a:spcPct val="50000"/>
              </a:spcBef>
            </a:pPr>
            <a:endParaRPr lang="ru-RU">
              <a:solidFill>
                <a:srgbClr val="6C0000"/>
              </a:solidFill>
            </a:endParaRPr>
          </a:p>
          <a:p>
            <a:pPr>
              <a:spcBef>
                <a:spcPct val="50000"/>
              </a:spcBef>
            </a:pPr>
            <a:endParaRPr lang="ru-RU">
              <a:solidFill>
                <a:srgbClr val="6C0000"/>
              </a:solidFill>
            </a:endParaRPr>
          </a:p>
          <a:p>
            <a:pPr>
              <a:spcBef>
                <a:spcPct val="50000"/>
              </a:spcBef>
            </a:pPr>
            <a:endParaRPr lang="ru-RU">
              <a:solidFill>
                <a:srgbClr val="6C0000"/>
              </a:solidFill>
            </a:endParaRPr>
          </a:p>
          <a:p>
            <a:pPr>
              <a:spcBef>
                <a:spcPct val="50000"/>
              </a:spcBef>
            </a:pPr>
            <a:endParaRPr lang="ru-RU">
              <a:solidFill>
                <a:srgbClr val="6C0000"/>
              </a:solidFill>
            </a:endParaRPr>
          </a:p>
          <a:p>
            <a:pPr>
              <a:spcBef>
                <a:spcPct val="50000"/>
              </a:spcBef>
            </a:pPr>
            <a:endParaRPr lang="ru-RU">
              <a:solidFill>
                <a:srgbClr val="6C0000"/>
              </a:solidFill>
            </a:endParaRPr>
          </a:p>
          <a:p>
            <a:pPr>
              <a:spcBef>
                <a:spcPct val="50000"/>
              </a:spcBef>
            </a:pPr>
            <a:endParaRPr lang="ru-RU">
              <a:solidFill>
                <a:srgbClr val="6C0000"/>
              </a:solidFill>
            </a:endParaRPr>
          </a:p>
          <a:p>
            <a:pPr>
              <a:spcBef>
                <a:spcPct val="50000"/>
              </a:spcBef>
            </a:pPr>
            <a:endParaRPr lang="ru-RU">
              <a:solidFill>
                <a:srgbClr val="6C0000"/>
              </a:solidFill>
            </a:endParaRPr>
          </a:p>
          <a:p>
            <a:pPr>
              <a:spcBef>
                <a:spcPct val="50000"/>
              </a:spcBef>
            </a:pPr>
            <a:endParaRPr lang="ru-RU">
              <a:solidFill>
                <a:srgbClr val="6C0000"/>
              </a:solidFill>
            </a:endParaRPr>
          </a:p>
          <a:p>
            <a:pPr>
              <a:spcBef>
                <a:spcPct val="50000"/>
              </a:spcBef>
            </a:pPr>
            <a:endParaRPr lang="ru-RU">
              <a:solidFill>
                <a:srgbClr val="6C0000"/>
              </a:solidFill>
            </a:endParaRPr>
          </a:p>
          <a:p>
            <a:pPr>
              <a:spcBef>
                <a:spcPct val="50000"/>
              </a:spcBef>
            </a:pPr>
            <a:endParaRPr lang="ru-RU">
              <a:solidFill>
                <a:srgbClr val="6C0000"/>
              </a:solidFill>
            </a:endParaRPr>
          </a:p>
          <a:p>
            <a:pPr>
              <a:spcBef>
                <a:spcPct val="50000"/>
              </a:spcBef>
            </a:pPr>
            <a:endParaRPr lang="ru-RU">
              <a:solidFill>
                <a:srgbClr val="6C0000"/>
              </a:solidFill>
            </a:endParaRPr>
          </a:p>
          <a:p>
            <a:pPr>
              <a:spcBef>
                <a:spcPct val="50000"/>
              </a:spcBef>
            </a:pPr>
            <a:endParaRPr lang="ru-RU">
              <a:solidFill>
                <a:srgbClr val="6C0000"/>
              </a:solidFill>
            </a:endParaRPr>
          </a:p>
          <a:p>
            <a:pPr>
              <a:spcBef>
                <a:spcPct val="50000"/>
              </a:spcBef>
            </a:pPr>
            <a:endParaRPr lang="ru-RU">
              <a:solidFill>
                <a:srgbClr val="6C0000"/>
              </a:solidFill>
            </a:endParaRPr>
          </a:p>
          <a:p>
            <a:pPr>
              <a:spcBef>
                <a:spcPct val="50000"/>
              </a:spcBef>
            </a:pPr>
            <a:endParaRPr lang="ru-RU">
              <a:solidFill>
                <a:srgbClr val="6C0000"/>
              </a:solidFill>
            </a:endParaRPr>
          </a:p>
          <a:p>
            <a:pPr>
              <a:spcBef>
                <a:spcPct val="50000"/>
              </a:spcBef>
            </a:pPr>
            <a:endParaRPr lang="ru-RU">
              <a:solidFill>
                <a:srgbClr val="6C0000"/>
              </a:solidFill>
            </a:endParaRPr>
          </a:p>
        </p:txBody>
      </p:sp>
      <p:pic>
        <p:nvPicPr>
          <p:cNvPr id="8197" name="Picture 5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150" y="1412875"/>
            <a:ext cx="5472113" cy="3525838"/>
          </a:xfrm>
          <a:prstGeom prst="rect">
            <a:avLst/>
          </a:prstGeom>
          <a:noFill/>
          <a:ln w="76200" cmpd="tri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0" y="5084763"/>
            <a:ext cx="9144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СОКРОВИЩНИЦА РУССКОЙ НАЦИОНАЛЬНОЙ КУЛЬТУРЫ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400" b="1"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ГОСУДАРСТВЕННАЯ  ТРЕТЬЯКОВСКАЯ  ГАЛЕРЕЯ -</a:t>
            </a: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928662" y="5876925"/>
            <a:ext cx="800102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Выполнила  воспитатель</a:t>
            </a:r>
          </a:p>
          <a:p>
            <a:pPr algn="r"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Корякина Н.Н. МКДОУ «Детский сад Им.1Мая»  </a:t>
            </a:r>
            <a:endParaRPr lang="ru-RU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 descr="Полотно"/>
          <p:cNvSpPr txBox="1">
            <a:spLocks noChangeArrowheads="1"/>
          </p:cNvSpPr>
          <p:nvPr/>
        </p:nvSpPr>
        <p:spPr bwMode="auto">
          <a:xfrm>
            <a:off x="0" y="0"/>
            <a:ext cx="9144000" cy="6980238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>
              <a:solidFill>
                <a:schemeClr val="tx2"/>
              </a:solidFill>
            </a:endParaRPr>
          </a:p>
        </p:txBody>
      </p:sp>
      <p:pic>
        <p:nvPicPr>
          <p:cNvPr id="92163" name="Picture 3" descr="01[1]"/>
          <p:cNvPicPr>
            <a:picLocks noChangeAspect="1" noChangeArrowheads="1"/>
          </p:cNvPicPr>
          <p:nvPr/>
        </p:nvPicPr>
        <p:blipFill>
          <a:blip r:embed="rId4">
            <a:lum bright="12000" contrast="12000"/>
          </a:blip>
          <a:srcRect/>
          <a:stretch>
            <a:fillRect/>
          </a:stretch>
        </p:blipFill>
        <p:spPr bwMode="auto">
          <a:xfrm>
            <a:off x="571472" y="260350"/>
            <a:ext cx="8056121" cy="6597650"/>
          </a:xfrm>
          <a:prstGeom prst="rect">
            <a:avLst/>
          </a:prstGeom>
          <a:noFill/>
          <a:ln w="76200" cmpd="tri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250825" y="5715016"/>
            <a:ext cx="889317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</a:t>
            </a: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…</a:t>
            </a:r>
            <a:r>
              <a:rPr lang="ru-RU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Картины </a:t>
            </a:r>
            <a:r>
              <a:rPr lang="ru-RU" sz="2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будут принадлежать всему народу".                                                                          П. М. Третьяков.</a:t>
            </a:r>
            <a:endParaRPr lang="ru-RU" sz="2400" b="1" dirty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ru-RU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2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2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 descr="Полотно"/>
          <p:cNvSpPr txBox="1">
            <a:spLocks noChangeArrowheads="1"/>
          </p:cNvSpPr>
          <p:nvPr/>
        </p:nvSpPr>
        <p:spPr bwMode="auto">
          <a:xfrm>
            <a:off x="0" y="0"/>
            <a:ext cx="9144000" cy="697071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>
              <a:solidFill>
                <a:srgbClr val="6C0000"/>
              </a:solidFill>
            </a:endParaRPr>
          </a:p>
          <a:p>
            <a:pPr>
              <a:spcBef>
                <a:spcPct val="50000"/>
              </a:spcBef>
            </a:pPr>
            <a:endParaRPr lang="ru-RU">
              <a:solidFill>
                <a:srgbClr val="6C0000"/>
              </a:solidFill>
            </a:endParaRPr>
          </a:p>
          <a:p>
            <a:pPr>
              <a:spcBef>
                <a:spcPct val="50000"/>
              </a:spcBef>
            </a:pPr>
            <a:endParaRPr lang="ru-RU">
              <a:solidFill>
                <a:srgbClr val="6C0000"/>
              </a:solidFill>
            </a:endParaRPr>
          </a:p>
          <a:p>
            <a:pPr>
              <a:spcBef>
                <a:spcPct val="50000"/>
              </a:spcBef>
            </a:pPr>
            <a:endParaRPr lang="ru-RU">
              <a:solidFill>
                <a:srgbClr val="6C0000"/>
              </a:solidFill>
            </a:endParaRPr>
          </a:p>
          <a:p>
            <a:pPr>
              <a:spcBef>
                <a:spcPct val="50000"/>
              </a:spcBef>
            </a:pPr>
            <a:endParaRPr lang="ru-RU">
              <a:solidFill>
                <a:srgbClr val="6C0000"/>
              </a:solidFill>
            </a:endParaRPr>
          </a:p>
          <a:p>
            <a:pPr>
              <a:spcBef>
                <a:spcPct val="50000"/>
              </a:spcBef>
            </a:pPr>
            <a:endParaRPr lang="ru-RU">
              <a:solidFill>
                <a:srgbClr val="6C0000"/>
              </a:solidFill>
            </a:endParaRPr>
          </a:p>
          <a:p>
            <a:pPr>
              <a:spcBef>
                <a:spcPct val="50000"/>
              </a:spcBef>
            </a:pPr>
            <a:endParaRPr lang="ru-RU">
              <a:solidFill>
                <a:srgbClr val="6C0000"/>
              </a:solidFill>
            </a:endParaRPr>
          </a:p>
          <a:p>
            <a:pPr>
              <a:spcBef>
                <a:spcPct val="50000"/>
              </a:spcBef>
            </a:pPr>
            <a:endParaRPr lang="ru-RU">
              <a:solidFill>
                <a:srgbClr val="6C0000"/>
              </a:solidFill>
            </a:endParaRPr>
          </a:p>
          <a:p>
            <a:pPr>
              <a:spcBef>
                <a:spcPct val="50000"/>
              </a:spcBef>
            </a:pPr>
            <a:endParaRPr lang="ru-RU">
              <a:solidFill>
                <a:srgbClr val="6C0000"/>
              </a:solidFill>
            </a:endParaRPr>
          </a:p>
          <a:p>
            <a:pPr>
              <a:spcBef>
                <a:spcPct val="50000"/>
              </a:spcBef>
            </a:pPr>
            <a:endParaRPr lang="ru-RU">
              <a:solidFill>
                <a:srgbClr val="6C0000"/>
              </a:solidFill>
            </a:endParaRPr>
          </a:p>
          <a:p>
            <a:pPr>
              <a:spcBef>
                <a:spcPct val="50000"/>
              </a:spcBef>
            </a:pPr>
            <a:endParaRPr lang="ru-RU">
              <a:solidFill>
                <a:srgbClr val="6C0000"/>
              </a:solidFill>
            </a:endParaRPr>
          </a:p>
          <a:p>
            <a:pPr>
              <a:spcBef>
                <a:spcPct val="50000"/>
              </a:spcBef>
            </a:pPr>
            <a:endParaRPr lang="ru-RU">
              <a:solidFill>
                <a:srgbClr val="6C0000"/>
              </a:solidFill>
            </a:endParaRPr>
          </a:p>
          <a:p>
            <a:pPr>
              <a:spcBef>
                <a:spcPct val="50000"/>
              </a:spcBef>
            </a:pPr>
            <a:endParaRPr lang="ru-RU">
              <a:solidFill>
                <a:srgbClr val="6C0000"/>
              </a:solidFill>
            </a:endParaRPr>
          </a:p>
          <a:p>
            <a:pPr>
              <a:spcBef>
                <a:spcPct val="50000"/>
              </a:spcBef>
            </a:pPr>
            <a:endParaRPr lang="ru-RU">
              <a:solidFill>
                <a:srgbClr val="6C0000"/>
              </a:solidFill>
            </a:endParaRPr>
          </a:p>
          <a:p>
            <a:pPr>
              <a:spcBef>
                <a:spcPct val="50000"/>
              </a:spcBef>
            </a:pPr>
            <a:endParaRPr lang="ru-RU">
              <a:solidFill>
                <a:srgbClr val="6C0000"/>
              </a:solidFill>
            </a:endParaRPr>
          </a:p>
          <a:p>
            <a:pPr>
              <a:spcBef>
                <a:spcPct val="50000"/>
              </a:spcBef>
            </a:pPr>
            <a:endParaRPr lang="ru-RU">
              <a:solidFill>
                <a:srgbClr val="6C0000"/>
              </a:solidFill>
            </a:endParaRPr>
          </a:p>
          <a:p>
            <a:pPr>
              <a:spcBef>
                <a:spcPct val="50000"/>
              </a:spcBef>
            </a:pPr>
            <a:endParaRPr lang="ru-RU">
              <a:solidFill>
                <a:srgbClr val="6C0000"/>
              </a:solidFill>
            </a:endParaRP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0" y="5084763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endParaRPr lang="ru-RU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 </a:t>
            </a:r>
            <a:endParaRPr lang="ru-RU" sz="4400" b="1" dirty="0">
              <a:effectLst>
                <a:outerShdw blurRad="38100" dist="38100" dir="2700000" algn="tl">
                  <a:srgbClr val="00000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928662" y="5876925"/>
            <a:ext cx="80010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endParaRPr lang="ru-RU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28" name="Точечный рисунок" r:id="rId4" imgW="9523810" imgH="6354062" progId="Paint.Pictur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 descr="Полотно"/>
          <p:cNvSpPr txBox="1">
            <a:spLocks noChangeArrowheads="1"/>
          </p:cNvSpPr>
          <p:nvPr/>
        </p:nvSpPr>
        <p:spPr bwMode="auto">
          <a:xfrm>
            <a:off x="0" y="-112713"/>
            <a:ext cx="9144000" cy="6970713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>
              <a:solidFill>
                <a:schemeClr val="tx2"/>
              </a:solidFill>
            </a:endParaRPr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0" y="188913"/>
            <a:ext cx="88931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endParaRPr lang="ru-RU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074" name="Picture 2" descr="C:\Users\Владелец\Desktop\Hall_N25_Tretyakov_gallery_-_Shishkin_01_by_shakk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14337"/>
            <a:ext cx="4714877" cy="4000527"/>
          </a:xfrm>
          <a:prstGeom prst="rect">
            <a:avLst/>
          </a:prstGeom>
          <a:noFill/>
        </p:spPr>
      </p:pic>
      <p:pic>
        <p:nvPicPr>
          <p:cNvPr id="3075" name="Picture 3" descr="C:\Users\Владелец\Desktop\2019.08.16-1565983108.5647_chto-voydet-v-kulturnyy-normativ-shkolnika-po-literatur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-214338"/>
            <a:ext cx="4714876" cy="3929090"/>
          </a:xfrm>
          <a:prstGeom prst="rect">
            <a:avLst/>
          </a:prstGeom>
          <a:noFill/>
        </p:spPr>
      </p:pic>
      <p:pic>
        <p:nvPicPr>
          <p:cNvPr id="3076" name="Picture 4" descr="C:\Users\Владелец\Desktop\nAgWUB67nUJkzJ7jP6-D_JHxmJz_scvvjnTdn_6aqyrEJy_PSnuFwGhm8cFW-ErKu9OVtG6LLtxmWumwlDZofXTWoSkY5hqAijvwVw-k4mRaJWQRuiI_wDH0IR6ZQTpQEreDKw=N9DYHZWWkXo0hW3jZNbrBw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714752"/>
            <a:ext cx="4357686" cy="3143248"/>
          </a:xfrm>
          <a:prstGeom prst="rect">
            <a:avLst/>
          </a:prstGeom>
          <a:noFill/>
        </p:spPr>
      </p:pic>
      <p:pic>
        <p:nvPicPr>
          <p:cNvPr id="3077" name="Picture 5" descr="C:\Users\Владелец\Desktop\TG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7686" y="3786190"/>
            <a:ext cx="4786314" cy="30718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2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 descr="Полотно"/>
          <p:cNvSpPr txBox="1">
            <a:spLocks noChangeArrowheads="1"/>
          </p:cNvSpPr>
          <p:nvPr/>
        </p:nvSpPr>
        <p:spPr bwMode="auto">
          <a:xfrm>
            <a:off x="0" y="0"/>
            <a:ext cx="9144000" cy="6970713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ru-RU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ru-RU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ru-RU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ru-RU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ru-RU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ru-RU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ru-RU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ru-RU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ru-RU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ru-RU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ru-RU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ru-RU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ru-RU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ru-RU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ru-RU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ru-RU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-180975" y="5548313"/>
            <a:ext cx="4572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dirty="0" smtClean="0"/>
              <a:t> </a:t>
            </a:r>
            <a:endParaRPr lang="ru-RU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r">
              <a:spcBef>
                <a:spcPct val="50000"/>
              </a:spcBef>
            </a:pP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endParaRPr lang="ru-RU" sz="24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4643438" y="404813"/>
            <a:ext cx="450056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	</a:t>
            </a:r>
            <a:r>
              <a:rPr lang="ru-RU" sz="2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endParaRPr lang="ru-RU" sz="22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67590" name="Picture 6" descr="00663_b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1"/>
            <a:ext cx="5465906" cy="6858000"/>
          </a:xfrm>
          <a:prstGeom prst="rect">
            <a:avLst/>
          </a:prstGeom>
          <a:noFill/>
          <a:ln w="76200" cmpd="tri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7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7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75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75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7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 descr="Полотно"/>
          <p:cNvSpPr txBox="1">
            <a:spLocks noChangeArrowheads="1"/>
          </p:cNvSpPr>
          <p:nvPr/>
        </p:nvSpPr>
        <p:spPr bwMode="auto">
          <a:xfrm>
            <a:off x="0" y="0"/>
            <a:ext cx="9144000" cy="7185003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>
              <a:solidFill>
                <a:schemeClr val="tx2"/>
              </a:solidFill>
            </a:endParaRPr>
          </a:p>
        </p:txBody>
      </p:sp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0" y="5373688"/>
            <a:ext cx="41767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endParaRPr lang="ru-RU" sz="24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4572000" y="5876925"/>
            <a:ext cx="43211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ru-RU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endParaRPr lang="ru-RU" sz="20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r"/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endParaRPr lang="ru-RU" sz="24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ru-RU" sz="2400" dirty="0">
              <a:latin typeface="Times New Roman" pitchFamily="18" charset="0"/>
            </a:endParaRPr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323850" y="188913"/>
            <a:ext cx="3779838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endParaRPr lang="ru-RU" sz="22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ru-RU" sz="22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098" name="Picture 2" descr="C:\Users\Владелец\Desktop\картины\1601630180201_bulletin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85728"/>
            <a:ext cx="4380574" cy="3429024"/>
          </a:xfrm>
          <a:prstGeom prst="rect">
            <a:avLst/>
          </a:prstGeom>
          <a:noFill/>
        </p:spPr>
      </p:pic>
      <p:pic>
        <p:nvPicPr>
          <p:cNvPr id="4099" name="Picture 3" descr="C:\Users\Владелец\Desktop\картины\94ad49b4-43a9-5354-9df8-c2a99052ac0e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214290"/>
            <a:ext cx="3500462" cy="3746732"/>
          </a:xfrm>
          <a:prstGeom prst="rect">
            <a:avLst/>
          </a:prstGeom>
          <a:noFill/>
        </p:spPr>
      </p:pic>
      <p:pic>
        <p:nvPicPr>
          <p:cNvPr id="4100" name="Picture 4" descr="C:\Users\Владелец\Desktop\картины\Levitan_Zolotaya_Osen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143108" y="4000504"/>
            <a:ext cx="4827104" cy="3104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6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6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6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6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65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65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 descr="Полотно"/>
          <p:cNvSpPr txBox="1">
            <a:spLocks noChangeArrowheads="1"/>
          </p:cNvSpPr>
          <p:nvPr/>
        </p:nvSpPr>
        <p:spPr bwMode="auto">
          <a:xfrm>
            <a:off x="0" y="-112713"/>
            <a:ext cx="9144000" cy="6970713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>
              <a:solidFill>
                <a:schemeClr val="tx2"/>
              </a:solidFill>
            </a:endParaRP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0" y="26035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endParaRPr lang="ru-RU" sz="24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179388" y="5013325"/>
            <a:ext cx="295275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endParaRPr lang="ru-RU" sz="20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ru-RU" sz="2000" b="1" dirty="0"/>
          </a:p>
        </p:txBody>
      </p:sp>
      <p:sp>
        <p:nvSpPr>
          <p:cNvPr id="69640" name="Text Box 8"/>
          <p:cNvSpPr txBox="1">
            <a:spLocks noChangeArrowheads="1"/>
          </p:cNvSpPr>
          <p:nvPr/>
        </p:nvSpPr>
        <p:spPr bwMode="auto">
          <a:xfrm>
            <a:off x="3203575" y="1916113"/>
            <a:ext cx="27443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endParaRPr lang="ru-RU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endParaRPr lang="ru-RU" sz="2800" b="1" dirty="0"/>
          </a:p>
        </p:txBody>
      </p:sp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3563938" y="5661025"/>
            <a:ext cx="21605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endParaRPr lang="ru-RU" sz="20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69642" name="Text Box 10"/>
          <p:cNvSpPr txBox="1">
            <a:spLocks noChangeArrowheads="1"/>
          </p:cNvSpPr>
          <p:nvPr/>
        </p:nvSpPr>
        <p:spPr bwMode="auto">
          <a:xfrm>
            <a:off x="5848350" y="6156325"/>
            <a:ext cx="32956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endParaRPr lang="ru-RU" sz="20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5122" name="Picture 2" descr="C:\Users\Владелец\Desktop\картины\1ky9cm4mz9k39_1oxf2t5_w-1200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714752"/>
            <a:ext cx="4214842" cy="3000396"/>
          </a:xfrm>
          <a:prstGeom prst="rect">
            <a:avLst/>
          </a:prstGeom>
          <a:noFill/>
        </p:spPr>
      </p:pic>
      <p:pic>
        <p:nvPicPr>
          <p:cNvPr id="5123" name="Picture 3" descr="C:\Users\Владелец\Desktop\картины\749933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571480"/>
            <a:ext cx="4033651" cy="5016853"/>
          </a:xfrm>
          <a:prstGeom prst="rect">
            <a:avLst/>
          </a:prstGeom>
          <a:noFill/>
        </p:spPr>
      </p:pic>
      <p:pic>
        <p:nvPicPr>
          <p:cNvPr id="5124" name="Picture 4" descr="C:\Users\Владелец\Desktop\картины\33053012_1e2a02403ce759041da15920361aeb8b_8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1"/>
            <a:ext cx="4195250" cy="3571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9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9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96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96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96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96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 descr="Полотно"/>
          <p:cNvSpPr txBox="1">
            <a:spLocks noChangeArrowheads="1"/>
          </p:cNvSpPr>
          <p:nvPr/>
        </p:nvSpPr>
        <p:spPr bwMode="auto">
          <a:xfrm>
            <a:off x="0" y="0"/>
            <a:ext cx="9144000" cy="6970713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>
              <a:solidFill>
                <a:schemeClr val="tx2"/>
              </a:solidFill>
            </a:endParaRP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-684213" y="476250"/>
            <a:ext cx="73453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endParaRPr lang="ru-RU" sz="36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87046" name="Picture 6" descr="сканирование003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643050"/>
            <a:ext cx="3990551" cy="3062289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7047" name="Text Box 7"/>
          <p:cNvSpPr txBox="1">
            <a:spLocks noChangeArrowheads="1"/>
          </p:cNvSpPr>
          <p:nvPr/>
        </p:nvSpPr>
        <p:spPr bwMode="auto">
          <a:xfrm>
            <a:off x="3563938" y="6400800"/>
            <a:ext cx="55800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endParaRPr lang="ru-RU" sz="24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87049" name="Text Box 9"/>
          <p:cNvSpPr txBox="1">
            <a:spLocks noChangeArrowheads="1"/>
          </p:cNvSpPr>
          <p:nvPr/>
        </p:nvSpPr>
        <p:spPr bwMode="auto">
          <a:xfrm>
            <a:off x="5003800" y="2708275"/>
            <a:ext cx="39592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endParaRPr lang="ru-RU" sz="24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87050" name="Text Box 10"/>
          <p:cNvSpPr txBox="1">
            <a:spLocks noChangeArrowheads="1"/>
          </p:cNvSpPr>
          <p:nvPr/>
        </p:nvSpPr>
        <p:spPr bwMode="auto">
          <a:xfrm>
            <a:off x="755650" y="5734050"/>
            <a:ext cx="24479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endParaRPr lang="ru-RU" sz="24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6146" name="Picture 2" descr="C:\Users\Владелец\Desktop\картины\ph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42853"/>
            <a:ext cx="4357718" cy="3571900"/>
          </a:xfrm>
          <a:prstGeom prst="rect">
            <a:avLst/>
          </a:prstGeom>
          <a:noFill/>
        </p:spPr>
      </p:pic>
      <p:pic>
        <p:nvPicPr>
          <p:cNvPr id="6147" name="Picture 3" descr="C:\Users\Владелец\Desktop\картины\7352a05d83ae4354b1d22212febe48d7_x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3786190"/>
            <a:ext cx="4357718" cy="3025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7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7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7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7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7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7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7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3" grpId="0"/>
      <p:bldP spid="87047" grpId="0"/>
      <p:bldP spid="87049" grpId="0"/>
      <p:bldP spid="870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 descr="Полотно"/>
          <p:cNvSpPr txBox="1">
            <a:spLocks noChangeArrowheads="1"/>
          </p:cNvSpPr>
          <p:nvPr/>
        </p:nvSpPr>
        <p:spPr bwMode="auto">
          <a:xfrm>
            <a:off x="0" y="0"/>
            <a:ext cx="9144000" cy="697071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>
              <a:solidFill>
                <a:schemeClr val="tx2"/>
              </a:solidFill>
            </a:endParaRPr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0" y="4868863"/>
            <a:ext cx="45354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endParaRPr lang="ru-RU" sz="24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5940425" y="5913438"/>
            <a:ext cx="29003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endParaRPr lang="ru-RU" sz="24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214282" y="941832"/>
          <a:ext cx="3338515" cy="4550904"/>
        </p:xfrm>
        <a:graphic>
          <a:graphicData uri="http://schemas.openxmlformats.org/presentationml/2006/ole">
            <p:oleObj spid="_x0000_s8194" name="Точечный рисунок" r:id="rId4" imgW="14485714" imgH="19742857" progId="Paint.Picture">
              <p:embed/>
            </p:oleObj>
          </a:graphicData>
        </a:graphic>
      </p:graphicFrame>
      <p:pic>
        <p:nvPicPr>
          <p:cNvPr id="8195" name="Picture 3" descr="C:\Users\Владелец\Desktop\картины\scale_1200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86182" y="3714752"/>
            <a:ext cx="4971688" cy="3143248"/>
          </a:xfrm>
          <a:prstGeom prst="rect">
            <a:avLst/>
          </a:prstGeom>
          <a:noFill/>
        </p:spPr>
      </p:pic>
      <p:pic>
        <p:nvPicPr>
          <p:cNvPr id="9" name="Picture 2" descr="C:\Users\Владелец\Desktop\картины\00040e72-2e3e-53ce-beab-64aeb8b1ff85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86181" y="214290"/>
            <a:ext cx="4948497" cy="3357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8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8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8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8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 descr="Полотно"/>
          <p:cNvSpPr txBox="1">
            <a:spLocks noChangeArrowheads="1"/>
          </p:cNvSpPr>
          <p:nvPr/>
        </p:nvSpPr>
        <p:spPr bwMode="auto">
          <a:xfrm>
            <a:off x="0" y="0"/>
            <a:ext cx="9144000" cy="6970713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>
              <a:solidFill>
                <a:schemeClr val="tx2"/>
              </a:solidFill>
            </a:endParaRPr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0" y="188913"/>
            <a:ext cx="88931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 </a:t>
            </a: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endParaRPr lang="ru-RU" sz="24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3743325" y="1989138"/>
            <a:ext cx="54006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endParaRPr lang="ru-RU" sz="32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8854" name="Picture 6" descr="J42_b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735634"/>
            <a:ext cx="3404764" cy="5336572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8857" name="Text Box 9"/>
          <p:cNvSpPr txBox="1">
            <a:spLocks noChangeArrowheads="1"/>
          </p:cNvSpPr>
          <p:nvPr/>
        </p:nvSpPr>
        <p:spPr bwMode="auto">
          <a:xfrm>
            <a:off x="323850" y="6461125"/>
            <a:ext cx="32400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endParaRPr lang="ru-RU" sz="20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78858" name="Text Box 10"/>
          <p:cNvSpPr txBox="1">
            <a:spLocks noChangeArrowheads="1"/>
          </p:cNvSpPr>
          <p:nvPr/>
        </p:nvSpPr>
        <p:spPr bwMode="auto">
          <a:xfrm>
            <a:off x="5364163" y="5373688"/>
            <a:ext cx="32400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endParaRPr lang="ru-RU" sz="20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9218" name="Picture 2" descr="C:\Users\Владелец\Desktop\картины\imagesOkycbG(1)(16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214290"/>
            <a:ext cx="4857784" cy="3214710"/>
          </a:xfrm>
          <a:prstGeom prst="rect">
            <a:avLst/>
          </a:prstGeom>
          <a:noFill/>
        </p:spPr>
      </p:pic>
      <p:pic>
        <p:nvPicPr>
          <p:cNvPr id="9219" name="Picture 3" descr="C:\Users\Владелец\Desktop\картины\641540642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1934" y="3571876"/>
            <a:ext cx="4900124" cy="32861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88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88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/>
      <p:bldP spid="78853" grpId="0"/>
      <p:bldP spid="78857" grpId="0"/>
      <p:bldP spid="78858" grpId="0"/>
    </p:bldLst>
  </p:timing>
</p:sld>
</file>

<file path=ppt/theme/theme1.xml><?xml version="1.0" encoding="utf-8"?>
<a:theme xmlns:a="http://schemas.openxmlformats.org/drawingml/2006/main" name="Пиксел">
  <a:themeElements>
    <a:clrScheme name="">
      <a:dk1>
        <a:srgbClr val="663300"/>
      </a:dk1>
      <a:lt1>
        <a:srgbClr val="EAD2B8"/>
      </a:lt1>
      <a:dk2>
        <a:srgbClr val="000066"/>
      </a:dk2>
      <a:lt2>
        <a:srgbClr val="FFFFFF"/>
      </a:lt2>
      <a:accent1>
        <a:srgbClr val="666699"/>
      </a:accent1>
      <a:accent2>
        <a:srgbClr val="996633"/>
      </a:accent2>
      <a:accent3>
        <a:srgbClr val="F3E5D8"/>
      </a:accent3>
      <a:accent4>
        <a:srgbClr val="562A00"/>
      </a:accent4>
      <a:accent5>
        <a:srgbClr val="B8B8CA"/>
      </a:accent5>
      <a:accent6>
        <a:srgbClr val="8A5C2D"/>
      </a:accent6>
      <a:hlink>
        <a:srgbClr val="660066"/>
      </a:hlink>
      <a:folHlink>
        <a:srgbClr val="8A2100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3">
        <a:dk1>
          <a:srgbClr val="000000"/>
        </a:dk1>
        <a:lt1>
          <a:srgbClr val="EE9F00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5CDAA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4">
        <a:dk1>
          <a:srgbClr val="0066FF"/>
        </a:dk1>
        <a:lt1>
          <a:srgbClr val="FFFFFF"/>
        </a:lt1>
        <a:dk2>
          <a:srgbClr val="E0BC94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EDDAC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15">
        <a:dk1>
          <a:srgbClr val="0066FF"/>
        </a:dk1>
        <a:lt1>
          <a:srgbClr val="FFFFFF"/>
        </a:lt1>
        <a:dk2>
          <a:srgbClr val="EAD2B8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F3E5D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16">
        <a:dk1>
          <a:srgbClr val="663300"/>
        </a:dk1>
        <a:lt1>
          <a:srgbClr val="EAD2B8"/>
        </a:lt1>
        <a:dk2>
          <a:srgbClr val="683400"/>
        </a:dk2>
        <a:lt2>
          <a:srgbClr val="FFFFFF"/>
        </a:lt2>
        <a:accent1>
          <a:srgbClr val="800000"/>
        </a:accent1>
        <a:accent2>
          <a:srgbClr val="996633"/>
        </a:accent2>
        <a:accent3>
          <a:srgbClr val="F3E5D8"/>
        </a:accent3>
        <a:accent4>
          <a:srgbClr val="562A00"/>
        </a:accent4>
        <a:accent5>
          <a:srgbClr val="C0AAAA"/>
        </a:accent5>
        <a:accent6>
          <a:srgbClr val="8A5C2D"/>
        </a:accent6>
        <a:hlink>
          <a:srgbClr val="FFCC00"/>
        </a:hlink>
        <a:folHlink>
          <a:srgbClr val="00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625</TotalTime>
  <Words>60</Words>
  <Application>Microsoft Office PowerPoint</Application>
  <PresentationFormat>Экран (4:3)</PresentationFormat>
  <Paragraphs>182</Paragraphs>
  <Slides>10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Пиксел</vt:lpstr>
      <vt:lpstr>Изображение Paintbrush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>NEW-YORK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ELENA</dc:creator>
  <cp:lastModifiedBy>Владелец</cp:lastModifiedBy>
  <cp:revision>113</cp:revision>
  <dcterms:created xsi:type="dcterms:W3CDTF">2007-06-19T12:09:36Z</dcterms:created>
  <dcterms:modified xsi:type="dcterms:W3CDTF">2024-11-09T19:30:09Z</dcterms:modified>
</cp:coreProperties>
</file>