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3" r:id="rId3"/>
    <p:sldId id="281" r:id="rId4"/>
    <p:sldId id="282" r:id="rId5"/>
    <p:sldId id="284" r:id="rId6"/>
    <p:sldId id="261" r:id="rId7"/>
    <p:sldId id="263" r:id="rId8"/>
    <p:sldId id="265" r:id="rId9"/>
    <p:sldId id="285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66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33DA1-EF42-4D96-A2B2-916595A8C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25187-68B8-4A27-8520-9AC1C67F2C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66ADE-9114-4C54-9571-99B5641677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CE734-06E2-4261-BB1A-832614A027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F11BD-90C2-41BA-8A27-2F981F5B1E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42A21-5E7D-4913-A502-95EFEE469D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5E707-4D24-4A26-BFE4-A5543DA15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A63A6-5C6B-41FE-87AF-AD8BBB6E38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33153-5949-4175-B38D-C315C3495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19784-EE8E-4299-99CA-60C655FCC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4158F-5637-4B99-BB2F-AAE2F9CD33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pitchFamily="34" charset="0"/>
              </a:defRPr>
            </a:lvl1pPr>
          </a:lstStyle>
          <a:p>
            <a:pPr>
              <a:defRPr/>
            </a:pPr>
            <a:fld id="{8516EDDC-BE17-4486-8629-C7FA4CD471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79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73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35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13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93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73063_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30188"/>
            <a:ext cx="8964612" cy="652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0_27c_93201df5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" y="596900"/>
            <a:ext cx="8801100" cy="566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54670496_1265153221_875_705719817_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9313" y="104775"/>
            <a:ext cx="4905375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89750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Arial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Владелец</cp:lastModifiedBy>
  <cp:revision>14</cp:revision>
  <dcterms:created xsi:type="dcterms:W3CDTF">2010-03-27T15:30:41Z</dcterms:created>
  <dcterms:modified xsi:type="dcterms:W3CDTF">2020-01-17T17:27:35Z</dcterms:modified>
</cp:coreProperties>
</file>