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63" r:id="rId5"/>
    <p:sldId id="270" r:id="rId6"/>
    <p:sldId id="272" r:id="rId7"/>
    <p:sldId id="273" r:id="rId8"/>
    <p:sldId id="274" r:id="rId9"/>
    <p:sldId id="264" r:id="rId10"/>
    <p:sldId id="265" r:id="rId11"/>
    <p:sldId id="260" r:id="rId12"/>
    <p:sldId id="262" r:id="rId13"/>
    <p:sldId id="266" r:id="rId14"/>
    <p:sldId id="267" r:id="rId15"/>
    <p:sldId id="268" r:id="rId16"/>
    <p:sldId id="269" r:id="rId17"/>
    <p:sldId id="275" r:id="rId18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10/26/2020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hyperlink" Target="https://pravobraz.ru/federalnyj-gosudarstvennyj-obrazovatelnyj-standart-doshkolnogo-obrazovaniya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minobraz.egov66.ru/sitemap" TargetMode="External"/><Relationship Id="rId5" Type="http://schemas.openxmlformats.org/officeDocument/2006/relationships/hyperlink" Target="https://1may.tvoysadik.ru/upload/static/org-info/standarts/&#1055;&#1088;&#1080;&#1082;&#1072;&#1079;%20&#1052;&#1080;&#1085;&#1086;&#1073;&#1088;&#1085;&#1072;&#1091;&#1082;&#1080;%20&#1056;&#1086;&#1089;&#1089;&#1080;&#1080;%20&#1086;&#1090;%2017.10.2013%20N%201155.pdf?v=1" TargetMode="External"/><Relationship Id="rId4" Type="http://schemas.openxmlformats.org/officeDocument/2006/relationships/hyperlink" Target="https://docs.edu.gov.ru/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E-mailnatag65@yandex.ru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hyperlink" Target="mailto:E-mailvaleriya.koryakina85@mail.ru" TargetMode="Externa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mailto:E-mailnatag65@yandex.ru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mailto:E-mailnatag65@yandex.ru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hyperlink" Target="mailto:Emailkatrin9606@qmail.com&#1058;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E-mailnatag65@yandex.ru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33600" y="1905000"/>
            <a:ext cx="545170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latin typeface="Monotype Corsiva" pitchFamily="66" charset="0"/>
              </a:rPr>
              <a:t>Муниципальное казенное дошкольное образовательное учреждение </a:t>
            </a:r>
          </a:p>
          <a:p>
            <a:pPr algn="ctr"/>
            <a:r>
              <a:rPr lang="ru-RU" sz="3600" dirty="0" smtClean="0">
                <a:latin typeface="Monotype Corsiva" pitchFamily="66" charset="0"/>
              </a:rPr>
              <a:t>"Детский сад «Им.1 Мая»</a:t>
            </a:r>
          </a:p>
          <a:p>
            <a:pPr algn="ctr"/>
            <a:r>
              <a:rPr lang="ru-RU" sz="1600" dirty="0" smtClean="0">
                <a:latin typeface="Monotype Corsiva" pitchFamily="66" charset="0"/>
              </a:rPr>
              <a:t>Свердловская обл., Талицкий район, </a:t>
            </a:r>
          </a:p>
          <a:p>
            <a:pPr algn="ctr"/>
            <a:r>
              <a:rPr lang="ru-RU" sz="1600" dirty="0" smtClean="0">
                <a:latin typeface="Monotype Corsiva" pitchFamily="66" charset="0"/>
              </a:rPr>
              <a:t>п.Троицкий, Ленина, дом № 6; </a:t>
            </a:r>
            <a:r>
              <a:rPr lang="ru-RU" sz="1600" dirty="0" smtClean="0">
                <a:latin typeface="Monotype Corsiva" pitchFamily="66" charset="0"/>
                <a:cs typeface="Times New Roman" pitchFamily="18" charset="0"/>
              </a:rPr>
              <a:t>пос. Троицкий, ул.Луговая дом 11; дер.Луговая ул.Кузнецова 22а.</a:t>
            </a:r>
            <a:endParaRPr lang="ru-RU" sz="1600" dirty="0" smtClean="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905000" y="4343400"/>
            <a:ext cx="6858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Личностно – ориентированный подход к каждому ребёнку, направленный на воспитание свободной личности с творческим воображением, на развитие коммуникативности.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90800" y="152400"/>
            <a:ext cx="336823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3600" dirty="0" smtClean="0">
                <a:solidFill>
                  <a:prstClr val="black"/>
                </a:solidFill>
                <a:latin typeface="Monotype Corsiva" pitchFamily="66" charset="0"/>
              </a:rPr>
              <a:t>Мы гарантируем: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81000" y="1219200"/>
            <a:ext cx="6248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Сохранение и укрепление физического и психического здоровья каждого ребёнка.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371600" y="2514600"/>
            <a:ext cx="5562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Создание условий для усвоения каждым ребёнком образовательных программ.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600" y="152400"/>
            <a:ext cx="7239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Федеральный государственный образовательный стандарт дошкольного образования (ФГОС ДО) — ориентир развития системы дошкольного образования РФ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6" name="Picture 2" descr="http://dou35.edu42.ru/wp-content/uploads/sites/45/2019/04/fgo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46622" y="0"/>
            <a:ext cx="1597378" cy="8985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Скругленный прямоугольник 7"/>
          <p:cNvSpPr/>
          <p:nvPr/>
        </p:nvSpPr>
        <p:spPr>
          <a:xfrm>
            <a:off x="1676400" y="1143000"/>
            <a:ext cx="4953000" cy="2057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ФГОС — система основных параметров, которые принимаются в качестве государственной нормы образованности, отражающей общественный идеал и учитывающей возможности реальной личности и системы образования по достижению этого идеала.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85800" y="3581400"/>
            <a:ext cx="5410200" cy="12192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Образовательные стандарты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Документы ФГОС ОО </a:t>
            </a: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5"/>
              </a:rPr>
              <a:t>Приказ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5"/>
              </a:rPr>
              <a:t>Минобрнауки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5"/>
              </a:rPr>
              <a:t> России от 17.10.2013 N 1155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057400" y="5181600"/>
            <a:ext cx="6629400" cy="12192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schemeClr val="tx1"/>
              </a:solidFill>
            </a:endParaRPr>
          </a:p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Дополнительные ссылки на образовательные стандарты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6"/>
              </a:rPr>
              <a:t>Сайт Министерства образования Свердловской области </a:t>
            </a: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7"/>
              </a:rPr>
              <a:t>ФГОС дошкольного образования</a:t>
            </a: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/>
          </a:p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кругленный прямоугольник 9"/>
          <p:cNvSpPr/>
          <p:nvPr/>
        </p:nvSpPr>
        <p:spPr>
          <a:xfrm>
            <a:off x="2133600" y="0"/>
            <a:ext cx="4495800" cy="1143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  <a:latin typeface="Monotype Corsiva" pitchFamily="66" charset="0"/>
                <a:cs typeface="Times New Roman" pitchFamily="18" charset="0"/>
              </a:rPr>
              <a:t>Детский сад и партнёры</a:t>
            </a:r>
            <a:endParaRPr lang="ru-RU" sz="2800" dirty="0">
              <a:solidFill>
                <a:schemeClr val="tx1"/>
              </a:solidFill>
              <a:latin typeface="Monotype Corsiva" pitchFamily="66" charset="0"/>
              <a:cs typeface="Times New Roman" pitchFamily="18" charset="0"/>
            </a:endParaRPr>
          </a:p>
        </p:txBody>
      </p:sp>
      <p:sp>
        <p:nvSpPr>
          <p:cNvPr id="11" name="Облако 10"/>
          <p:cNvSpPr/>
          <p:nvPr/>
        </p:nvSpPr>
        <p:spPr>
          <a:xfrm>
            <a:off x="152400" y="1524000"/>
            <a:ext cx="2667000" cy="1905000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Monotype Corsiva" pitchFamily="66" charset="0"/>
              </a:rPr>
              <a:t>Троицкая СОШ № 5,62</a:t>
            </a:r>
            <a:endParaRPr lang="ru-RU" sz="2000" dirty="0">
              <a:solidFill>
                <a:schemeClr val="tx1"/>
              </a:solidFill>
              <a:latin typeface="Monotype Corsiva" pitchFamily="66" charset="0"/>
            </a:endParaRPr>
          </a:p>
        </p:txBody>
      </p:sp>
      <p:sp>
        <p:nvSpPr>
          <p:cNvPr id="12" name="Облако 11"/>
          <p:cNvSpPr/>
          <p:nvPr/>
        </p:nvSpPr>
        <p:spPr>
          <a:xfrm>
            <a:off x="6096000" y="1371600"/>
            <a:ext cx="2667000" cy="1905000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Monotype Corsiva" pitchFamily="66" charset="0"/>
              </a:rPr>
              <a:t>Троицкий музей</a:t>
            </a:r>
            <a:endParaRPr lang="ru-RU" sz="2000" dirty="0">
              <a:solidFill>
                <a:schemeClr val="tx1"/>
              </a:solidFill>
              <a:latin typeface="Monotype Corsiva" pitchFamily="66" charset="0"/>
            </a:endParaRPr>
          </a:p>
        </p:txBody>
      </p:sp>
      <p:sp>
        <p:nvSpPr>
          <p:cNvPr id="14" name="Облако 13"/>
          <p:cNvSpPr/>
          <p:nvPr/>
        </p:nvSpPr>
        <p:spPr>
          <a:xfrm>
            <a:off x="3276600" y="2971800"/>
            <a:ext cx="2667000" cy="1905000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Monotype Corsiva" pitchFamily="66" charset="0"/>
              </a:rPr>
              <a:t>КДЦ «Центральный»</a:t>
            </a:r>
            <a:endParaRPr lang="ru-RU" sz="2000" dirty="0">
              <a:solidFill>
                <a:schemeClr val="tx1"/>
              </a:solidFill>
              <a:latin typeface="Monotype Corsiva" pitchFamily="66" charset="0"/>
            </a:endParaRPr>
          </a:p>
        </p:txBody>
      </p:sp>
      <p:sp>
        <p:nvSpPr>
          <p:cNvPr id="15" name="Облако 14"/>
          <p:cNvSpPr/>
          <p:nvPr/>
        </p:nvSpPr>
        <p:spPr>
          <a:xfrm>
            <a:off x="228600" y="4648200"/>
            <a:ext cx="2667000" cy="1905000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Monotype Corsiva" pitchFamily="66" charset="0"/>
              </a:rPr>
              <a:t>Талицкая детская спортивная школа</a:t>
            </a:r>
            <a:endParaRPr lang="ru-RU" sz="2000" dirty="0">
              <a:solidFill>
                <a:schemeClr val="tx1"/>
              </a:solidFill>
              <a:latin typeface="Monotype Corsiva" pitchFamily="66" charset="0"/>
            </a:endParaRPr>
          </a:p>
        </p:txBody>
      </p:sp>
      <p:sp>
        <p:nvSpPr>
          <p:cNvPr id="16" name="Облако 15"/>
          <p:cNvSpPr/>
          <p:nvPr/>
        </p:nvSpPr>
        <p:spPr>
          <a:xfrm>
            <a:off x="6248400" y="4724400"/>
            <a:ext cx="2667000" cy="1905000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Monotype Corsiva" pitchFamily="66" charset="0"/>
              </a:rPr>
              <a:t>Академия творчества</a:t>
            </a:r>
            <a:endParaRPr lang="ru-RU" sz="2000" dirty="0">
              <a:solidFill>
                <a:schemeClr val="tx1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381000" y="1447800"/>
            <a:ext cx="769620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Уголки двигательной активности в группах;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Оборудованная спортивная площадка;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Уголки театрального творчества в группах;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Центры художественного творчества;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Центры музыкального творчества;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Мини-музеи; 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Книжные уголки; 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Уголки ряженья, салоны красоты;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Центр исследовательской деятельности; 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Уголки развития сенсорных способностей в младшей группе.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057400" y="152400"/>
            <a:ext cx="437991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prstClr val="black"/>
                </a:solidFill>
                <a:latin typeface="Monotype Corsiva" pitchFamily="66" charset="0"/>
              </a:rPr>
              <a:t>Предметно-развивающая среда МКДОУ: </a:t>
            </a:r>
            <a:endParaRPr lang="ru-RU" sz="2800" dirty="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95600" y="152400"/>
            <a:ext cx="28742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atin typeface="Monotype Corsiva" pitchFamily="66" charset="0"/>
                <a:cs typeface="Times New Roman" pitchFamily="18" charset="0"/>
              </a:rPr>
              <a:t>Фотоальбом</a:t>
            </a:r>
            <a:endParaRPr lang="ru-RU" sz="3200" dirty="0">
              <a:latin typeface="Monotype Corsiva" pitchFamily="66" charset="0"/>
              <a:cs typeface="Times New Roman" pitchFamily="18" charset="0"/>
            </a:endParaRPr>
          </a:p>
        </p:txBody>
      </p:sp>
      <p:pic>
        <p:nvPicPr>
          <p:cNvPr id="22532" name="Picture 4" descr="https://1may.tvoysadik.ru/upload/ts1may_new/images/big/da/62/da627ec3aa340b732c6f949f3d553d9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28600" y="914400"/>
            <a:ext cx="2867025" cy="21502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534" name="Picture 6" descr="https://1may.tvoysadik.ru/upload/ts1may_new/images/big/fd/f4/fdf4b2e7573de6689c24ed8295d106d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62600" y="4495800"/>
            <a:ext cx="3318168" cy="20965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536" name="Picture 8" descr="https://1may.tvoysadik.ru/upload/ts1may_new/images/big/a1/e6/a1e61aeb81ea3a7f87f9a2eb58377bbc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362200" y="3429000"/>
            <a:ext cx="2815925" cy="17493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538" name="Picture 10" descr="https://1may.tvoysadik.ru/upload/ts1may_new/images/big/74/85/7485165c12fe50818874c2abfab33153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28600" y="3352800"/>
            <a:ext cx="1962912" cy="3505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540" name="Picture 12" descr="https://1may.tvoysadik.ru/upload/ts1may_new/images/big/4e/6a/4e6a5e9c473831e7dbc0e206d3513c6b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819400" y="990600"/>
            <a:ext cx="3733800" cy="21039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542" name="Picture 14" descr="https://1may.tvoysadik.ru/upload/ts1may_new/images/big/02/37/0237b0ec3c7fcb31930dd4fe0b42bca1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858000" y="914400"/>
            <a:ext cx="2056384" cy="3352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16" name="Picture 12" descr="https://1may.tvoysadik.ru/upload/ts1may_new/images/big/43/59/435935464da9f93b5828212ed758600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62200" y="4379332"/>
            <a:ext cx="3048762" cy="24786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514" name="Picture 10" descr="https://1may.tvoysadik.ru/upload/ts1may_new/images/big/52/7c/527cacaab5af0769dde14a2452b5258b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667000"/>
            <a:ext cx="2974975" cy="22312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506" name="Picture 2" descr="https://1may.tvoysadik.ru/upload/ts1may_new/images/big/17/3f/173f65c3c30ee05912373310d51ed8f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152400"/>
            <a:ext cx="3762345" cy="25066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508" name="Picture 4" descr="https://1may.tvoysadik.ru/upload/ts1may_new/images/big/d7/cc/d7cc018d6cd9e0cfa019087f10f94343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477000" y="152400"/>
            <a:ext cx="2477988" cy="2819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510" name="Picture 6" descr="https://1may.tvoysadik.ru/upload/ts1may_new/images/big/4f/3f/4f3f0d9aedc0ee6528f4b9a32fcaed3e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962400" y="228600"/>
            <a:ext cx="2298954" cy="3200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512" name="Picture 8" descr="https://1may.tvoysadik.ru/upload/ts1may_new/images/big/1b/db/1bdb54f35787a10355b7d96ec8f0cb20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205370" y="3429000"/>
            <a:ext cx="3938630" cy="22193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MG_20190408_10300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" y="152400"/>
            <a:ext cx="3759200" cy="2819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IMG_283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95800" y="1143000"/>
            <a:ext cx="4013200" cy="3009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IMG_20191016_16451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3352800"/>
            <a:ext cx="4470400" cy="3352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62200" y="2438400"/>
            <a:ext cx="475963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>
                <a:latin typeface="Monotype Corsiva" pitchFamily="66" charset="0"/>
              </a:rPr>
              <a:t>Спасибо за внимание!</a:t>
            </a:r>
            <a:endParaRPr lang="ru-RU" sz="4400" dirty="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кругленный прямоугольник 9"/>
          <p:cNvSpPr/>
          <p:nvPr/>
        </p:nvSpPr>
        <p:spPr>
          <a:xfrm>
            <a:off x="1600200" y="0"/>
            <a:ext cx="5181600" cy="14478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  <a:latin typeface="Monotype Corsiva" pitchFamily="66" charset="0"/>
                <a:cs typeface="Times New Roman" pitchFamily="18" charset="0"/>
              </a:rPr>
              <a:t>О нас:</a:t>
            </a:r>
          </a:p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Детский сад находится: Свердловская обл., Талицкий район, п.Троицкий, Ленина, дом № 6; пос. Троицкий, ул.Луговая дом 11; дер.Луговая ул.Кузнецова 22а.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0" y="4343400"/>
            <a:ext cx="4343400" cy="2286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Режим работы:</a:t>
            </a:r>
          </a:p>
          <a:p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Пятидневная рабочая неделя, с 10-часовым пребыванием детей с 07-30 до 17-30, исключая праздничные и выходные дни.</a:t>
            </a:r>
          </a:p>
          <a:p>
            <a:r>
              <a:rPr lang="ru-RU" sz="16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Понедельник-Пятница: 7:30 - 17.30</a:t>
            </a:r>
            <a:endPara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Суббота - Воскресенье: выходной</a:t>
            </a:r>
            <a:endPara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419600" y="4419600"/>
            <a:ext cx="4572000" cy="2286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График работы:</a:t>
            </a:r>
          </a:p>
          <a:p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График работы учреждения:</a:t>
            </a:r>
          </a:p>
          <a:p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Начало учебного года -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01.09.2020г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Окончание учебного года -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31.05.2021г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Продолжительность учебного года - 36 недель</a:t>
            </a:r>
          </a:p>
          <a:p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 полугодие -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01.09.2020г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(16 недель)</a:t>
            </a:r>
          </a:p>
          <a:p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II полугодие -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09.01.2021г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( 20 недель)</a:t>
            </a:r>
          </a:p>
          <a:p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Продолжительность учебной недели - 5 дней</a:t>
            </a:r>
          </a:p>
          <a:p>
            <a:pPr algn="ctr"/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6" name="Picture 2" descr="https://sun9-4.userapi.com/8Nu6XyTuWg_dTQg-4PeZSyp7jkGwJexJzkDJCQ/s3E00AxkHJM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799" y="1524000"/>
            <a:ext cx="3856532" cy="25093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1-169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9056" y="1371600"/>
            <a:ext cx="4504944" cy="26396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57200" y="4419600"/>
            <a:ext cx="2994281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Заведующая: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Палицына Наталья Геннадьевна</a:t>
            </a:r>
          </a:p>
          <a:p>
            <a:pPr algn="ctr"/>
            <a:r>
              <a:rPr lang="en-US" sz="1600" dirty="0" smtClean="0">
                <a:latin typeface="Times New Roman" pitchFamily="18" charset="0"/>
                <a:cs typeface="Times New Roman" pitchFamily="18" charset="0"/>
                <a:hlinkClick r:id="rId3"/>
              </a:rPr>
              <a:t>E-mailnatag65@yandex.ru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Телефон89221288431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38" name="Picture 2" descr="imag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400" y="304800"/>
            <a:ext cx="2895600" cy="39848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340" name="Picture 4" descr="Корякина В.С.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867400" y="457200"/>
            <a:ext cx="2725536" cy="381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4876800" y="4343400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Старший воспитатель: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Корякина Валерия Сергеевна</a:t>
            </a:r>
          </a:p>
          <a:p>
            <a:pPr algn="ctr"/>
            <a:r>
              <a:rPr lang="en-US" sz="1600" dirty="0" smtClean="0">
                <a:latin typeface="Times New Roman" pitchFamily="18" charset="0"/>
                <a:cs typeface="Times New Roman" pitchFamily="18" charset="0"/>
                <a:hlinkClick r:id="rId6"/>
              </a:rPr>
              <a:t>E-mailvaleriya.koryakina85@mail.ru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Телефон89827032740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s://sun9-21.userapi.com/OaSE2XyjnlL0xaISqy75XeKl83yT5AK36DTjxA/tfmhSEawvYQ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0"/>
            <a:ext cx="89916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s://sun9-52.userapi.com/ToX3p5Zq8AjOThb1REpK7w_p4fVoaMt95Zv9CA/T_GPj_PqJtw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152400"/>
            <a:ext cx="8836361" cy="6248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1000" y="228600"/>
            <a:ext cx="83840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dirty="0" smtClean="0">
                <a:latin typeface="Monotype Corsiva" pitchFamily="66" charset="0"/>
                <a:cs typeface="Times New Roman" pitchFamily="18" charset="0"/>
              </a:rPr>
              <a:t>В нашем детском саду работают специалисты</a:t>
            </a:r>
            <a:endParaRPr lang="ru-RU" sz="3600" dirty="0">
              <a:latin typeface="Monotype Corsiva" pitchFamily="66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" y="4114800"/>
            <a:ext cx="329333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Учитель логопед: </a:t>
            </a:r>
          </a:p>
          <a:p>
            <a:pPr algn="ctr"/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Рассейкина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Алёна Анатольевна</a:t>
            </a: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Телефон:89222146752</a:t>
            </a:r>
          </a:p>
          <a:p>
            <a:pPr algn="ctr"/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  <a:hlinkClick r:id="rId3"/>
              </a:rPr>
              <a:t>E-mail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rasseykina75@mail.ru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image (1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" y="990600"/>
            <a:ext cx="2919413" cy="29194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6626" name="Picture 2" descr="Ra0EscJ0kuI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62600" y="914400"/>
            <a:ext cx="2286000" cy="3124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Прямоугольник 9"/>
          <p:cNvSpPr/>
          <p:nvPr/>
        </p:nvSpPr>
        <p:spPr>
          <a:xfrm>
            <a:off x="4572000" y="4114800"/>
            <a:ext cx="4572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Педагог-психолог</a:t>
            </a:r>
          </a:p>
          <a:p>
            <a:pPr algn="ctr"/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Белоносова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Ольга Александровна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Телефон:89221241686</a:t>
            </a:r>
          </a:p>
          <a:p>
            <a:pPr algn="ctr"/>
            <a:r>
              <a:rPr lang="en-US" sz="1600" dirty="0" smtClean="0">
                <a:latin typeface="Times New Roman" pitchFamily="18" charset="0"/>
                <a:cs typeface="Times New Roman" pitchFamily="18" charset="0"/>
                <a:hlinkClick r:id="rId3"/>
              </a:rPr>
              <a:t>E-mail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o_belonosova@bk.ru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1000" y="228600"/>
            <a:ext cx="83840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dirty="0" smtClean="0">
                <a:latin typeface="Monotype Corsiva" pitchFamily="66" charset="0"/>
                <a:cs typeface="Times New Roman" pitchFamily="18" charset="0"/>
              </a:rPr>
              <a:t>В нашем детском саду работают специалисты</a:t>
            </a:r>
            <a:endParaRPr lang="ru-RU" sz="3600" dirty="0">
              <a:latin typeface="Monotype Corsiva" pitchFamily="66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4724400"/>
            <a:ext cx="3655231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Музыкальный руководитель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Ядрышникова Екатерина Ивановна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Телефон:89826888575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  <a:hlinkClick r:id="rId3"/>
              </a:rPr>
              <a:t>E-mail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muza200571@mail.ru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572000" y="4648200"/>
            <a:ext cx="4572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Музыкальный руководитель</a:t>
            </a:r>
          </a:p>
          <a:p>
            <a:pPr algn="ctr"/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Овчинникова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Екатерина Александровна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Телефон:+79226170428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  <a:hlinkClick r:id="rId4"/>
              </a:rPr>
              <a:t>Emailkatrin9606@qmail.com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650" name="Picture 2" descr="https://sun9-25.userapi.com/bGQ5n-A3wXv3HPUMRBTYpEHpRk8b08SBFc-ZsQ/rsOmzyGP5vw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" y="1143000"/>
            <a:ext cx="2438400" cy="3505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652" name="Picture 4" descr="IXGJ5558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638799" y="990600"/>
            <a:ext cx="2601031" cy="3505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1000" y="228600"/>
            <a:ext cx="83840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dirty="0" smtClean="0">
                <a:latin typeface="Monotype Corsiva" pitchFamily="66" charset="0"/>
                <a:cs typeface="Times New Roman" pitchFamily="18" charset="0"/>
              </a:rPr>
              <a:t>В нашем детском саду работают специалисты</a:t>
            </a:r>
            <a:endParaRPr lang="ru-RU" sz="3600" dirty="0">
              <a:latin typeface="Monotype Corsiva" pitchFamily="66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4600" y="4724400"/>
            <a:ext cx="3526415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Инструктор физической культуры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Селезнева Вера Васильевна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Телефон: 89221653606</a:t>
            </a:r>
          </a:p>
          <a:p>
            <a:pPr algn="ctr"/>
            <a:r>
              <a:rPr lang="en-US" sz="1600" dirty="0" smtClean="0">
                <a:latin typeface="Times New Roman" pitchFamily="18" charset="0"/>
                <a:cs typeface="Times New Roman" pitchFamily="18" charset="0"/>
                <a:hlinkClick r:id="rId3"/>
              </a:rPr>
              <a:t>E-mail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vera.selezneva.57@bk.ru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674" name="Picture 2" descr="https://sun9-56.userapi.com/jdY05AkPKS392uJEFQAUcTNqObds_I_QZ5I5Ww/XatnkbycAfw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38400" y="990600"/>
            <a:ext cx="3626069" cy="3505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819400" y="0"/>
            <a:ext cx="333617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latin typeface="Monotype Corsiva" pitchFamily="66" charset="0"/>
              </a:rPr>
              <a:t>Основные задачи ДОУ:</a:t>
            </a:r>
          </a:p>
        </p:txBody>
      </p:sp>
      <p:sp>
        <p:nvSpPr>
          <p:cNvPr id="5" name="Облако 4"/>
          <p:cNvSpPr/>
          <p:nvPr/>
        </p:nvSpPr>
        <p:spPr>
          <a:xfrm>
            <a:off x="0" y="3581400"/>
            <a:ext cx="2438400" cy="1905000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сохранение и укрепление физического и психического здоровья детей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Облако 5"/>
          <p:cNvSpPr/>
          <p:nvPr/>
        </p:nvSpPr>
        <p:spPr>
          <a:xfrm>
            <a:off x="2743200" y="2133600"/>
            <a:ext cx="2895600" cy="2057400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физическое, интеллектуальное и личностное развитие каждого ребёнка с учётом его индивидуальных особенностей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Облако 6"/>
          <p:cNvSpPr/>
          <p:nvPr/>
        </p:nvSpPr>
        <p:spPr>
          <a:xfrm>
            <a:off x="5715000" y="838200"/>
            <a:ext cx="3200400" cy="2286000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обеспечение познавательно – речевого, социально – личностного, художественно – эстетического и физического развития детей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Облако 8"/>
          <p:cNvSpPr/>
          <p:nvPr/>
        </p:nvSpPr>
        <p:spPr>
          <a:xfrm>
            <a:off x="0" y="762000"/>
            <a:ext cx="2895600" cy="2057400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воспитание гражданственности, уважения к правам и свободам человека, любви к природе, Родине, семье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Облако 9"/>
          <p:cNvSpPr/>
          <p:nvPr/>
        </p:nvSpPr>
        <p:spPr>
          <a:xfrm>
            <a:off x="3124200" y="4724400"/>
            <a:ext cx="2514600" cy="1981200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осуществление необходимой коррекции в развитии ребёнка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Облако 10"/>
          <p:cNvSpPr/>
          <p:nvPr/>
        </p:nvSpPr>
        <p:spPr>
          <a:xfrm>
            <a:off x="6172200" y="3886200"/>
            <a:ext cx="2971800" cy="1981200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оказание консультативной и методической помощи родителям по вопросам воспитания, обучения и развития детей</a:t>
            </a:r>
          </a:p>
          <a:p>
            <a:pPr algn="ctr"/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193</TotalTime>
  <Words>490</Words>
  <PresentationFormat>Экран (4:3)</PresentationFormat>
  <Paragraphs>89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1</cp:lastModifiedBy>
  <cp:revision>28</cp:revision>
  <dcterms:created xsi:type="dcterms:W3CDTF">2020-10-07T14:00:07Z</dcterms:created>
  <dcterms:modified xsi:type="dcterms:W3CDTF">2020-10-26T05:50:01Z</dcterms:modified>
</cp:coreProperties>
</file>