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«Как мы вырастили цветы»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IMG_238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55131" y="1600200"/>
            <a:ext cx="6534178" cy="4900634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14291"/>
            <a:ext cx="8358246" cy="600164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Bookman Old Style" pitchFamily="18" charset="0"/>
              </a:rPr>
              <a:t>ЦЕЛЬ ПЛАНИРУЕМОЙ РАБОТЫ (ОПЫТА): </a:t>
            </a:r>
            <a:r>
              <a:rPr lang="ru-RU" sz="4800" dirty="0" smtClean="0">
                <a:solidFill>
                  <a:srgbClr val="FF0000"/>
                </a:solidFill>
              </a:rPr>
              <a:t/>
            </a:r>
            <a:br>
              <a:rPr lang="ru-RU" sz="4800" dirty="0" smtClean="0">
                <a:solidFill>
                  <a:srgbClr val="FF0000"/>
                </a:solidFill>
              </a:rPr>
            </a:br>
            <a:r>
              <a:rPr lang="ru-RU" sz="4800" dirty="0" smtClean="0">
                <a:solidFill>
                  <a:srgbClr val="FF0000"/>
                </a:solidFill>
              </a:rPr>
              <a:t>Научить детей самостоятельно выполнять работу, научить выращивать растения и делать выводы в процессе работы, выявить что влияет на рост растений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71612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Bookman Old Style" pitchFamily="18" charset="0"/>
              </a:rPr>
              <a:t>ДЛЯ  </a:t>
            </a:r>
            <a:r>
              <a:rPr lang="ru-RU" sz="1800" b="1" dirty="0" smtClean="0">
                <a:solidFill>
                  <a:srgbClr val="FF0000"/>
                </a:solidFill>
                <a:latin typeface="Bookman Old Style" pitchFamily="18" charset="0"/>
              </a:rPr>
              <a:t>ВЫРАЩИВАНИЯ</a:t>
            </a:r>
            <a:r>
              <a:rPr lang="ru-RU" sz="2000" b="1" dirty="0" smtClean="0">
                <a:solidFill>
                  <a:srgbClr val="FF0000"/>
                </a:solidFill>
                <a:latin typeface="Bookman Old Style" pitchFamily="18" charset="0"/>
              </a:rPr>
              <a:t> ЦВЕТОВ НАМ ПОНАДОБИТСЯ:</a:t>
            </a:r>
            <a:br>
              <a:rPr lang="ru-RU" sz="2000" b="1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Bookman Old Style" pitchFamily="18" charset="0"/>
              </a:rPr>
              <a:t> СЕМЕНА ЦВЕТОВ, ПЛОДОРОДНАЯ ЗЕМЛЯ, ВОДА, </a:t>
            </a:r>
            <a:br>
              <a:rPr lang="ru-RU" sz="2000" b="1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Bookman Old Style" pitchFamily="18" charset="0"/>
              </a:rPr>
              <a:t>ЕМКОСТИ ДЛЯ ПОСАДКИ 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4" name="Содержимое 4" descr="IMG_23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57290" y="1785926"/>
            <a:ext cx="6188367" cy="46434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Посадка цветов 19 марта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4" name="Содержимое 4" descr="IMG_23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376464" y="4214818"/>
            <a:ext cx="3237082" cy="2428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Содержимое 4" descr="IMG_23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1571612"/>
            <a:ext cx="3333774" cy="2500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Содержимое 5" descr="IMG_233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81632" y="1625190"/>
            <a:ext cx="3262334" cy="24467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Первые всходы 22 марта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6" descr="IMG_23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57356" y="1785926"/>
            <a:ext cx="5636789" cy="42264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После выходных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4" name="Содержимое 6" descr="IMG_23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571612"/>
            <a:ext cx="4039985" cy="30299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Содержимое 7" descr="IMG_23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3500438"/>
            <a:ext cx="4038600" cy="3028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600" dirty="0" smtClean="0"/>
              <a:t>9 апреля</a:t>
            </a:r>
            <a:endParaRPr lang="ru-RU" sz="3600" dirty="0"/>
          </a:p>
        </p:txBody>
      </p:sp>
      <p:pic>
        <p:nvPicPr>
          <p:cNvPr id="5" name="Содержимое 4" descr="IMG_238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071546"/>
            <a:ext cx="4088878" cy="30666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Содержимое 3" descr="IMG_238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1988840"/>
            <a:ext cx="4333905" cy="32504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1043608" y="5949280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cs typeface="Aharoni" pitchFamily="2" charset="-79"/>
              </a:rPr>
              <a:t>                     </a:t>
            </a:r>
            <a:r>
              <a:rPr lang="ru-RU" sz="2800" b="1" dirty="0" smtClean="0">
                <a:solidFill>
                  <a:srgbClr val="FF0000"/>
                </a:solidFill>
                <a:cs typeface="Aharoni" pitchFamily="2" charset="-79"/>
              </a:rPr>
              <a:t>Продолжение </a:t>
            </a:r>
            <a:r>
              <a:rPr lang="ru-RU" sz="2800" b="1" dirty="0" smtClean="0">
                <a:solidFill>
                  <a:srgbClr val="FF0000"/>
                </a:solidFill>
                <a:cs typeface="Aharoni" pitchFamily="2" charset="-79"/>
              </a:rPr>
              <a:t>следует!</a:t>
            </a:r>
            <a:endParaRPr lang="ru-RU" sz="2800" b="1" dirty="0">
              <a:cs typeface="Aharoni" pitchFamily="2" charset="-79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34</Words>
  <Application>Microsoft Office PowerPoint</Application>
  <PresentationFormat>Экран (4:3)</PresentationFormat>
  <Paragraphs>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«Как мы вырастили цветы»</vt:lpstr>
      <vt:lpstr>Слайд 2</vt:lpstr>
      <vt:lpstr>ДЛЯ  ВЫРАЩИВАНИЯ ЦВЕТОВ НАМ ПОНАДОБИТСЯ:  СЕМЕНА ЦВЕТОВ, ПЛОДОРОДНАЯ ЗЕМЛЯ, ВОДА,   ЕМКОСТИ ДЛЯ ПОСАДКИ  </vt:lpstr>
      <vt:lpstr>Посадка цветов 19 марта</vt:lpstr>
      <vt:lpstr>Первые всходы 22 марта</vt:lpstr>
      <vt:lpstr>После выходных</vt:lpstr>
      <vt:lpstr>9 апреля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«Как мы вырастили цветы»</dc:title>
  <dc:creator>User</dc:creator>
  <cp:lastModifiedBy>Екатерина</cp:lastModifiedBy>
  <cp:revision>2</cp:revision>
  <dcterms:created xsi:type="dcterms:W3CDTF">2018-04-11T10:57:57Z</dcterms:created>
  <dcterms:modified xsi:type="dcterms:W3CDTF">2018-04-12T14:58:35Z</dcterms:modified>
</cp:coreProperties>
</file>