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«Как мы вырастили цветы»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131" y="1600200"/>
            <a:ext cx="6534178" cy="49006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358246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ЦЕЛЬ ПЛАНИРУЕМОЙ РАБОТЫ (ОПЫТА): 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Научить детей самостоятельно выполнять работу, научить выращивать растения и делать выводы в процессе работы, выявить что влияет на рост растений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ДЛЯ  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ВЫРАЩИВАНИЯ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ЦВЕТОВ НАМ ПОНАДОБИТСЯ:</a:t>
            </a:r>
            <a:b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СЕМЕНА ЦВЕТОВ, ПЛОДОРОДНАЯ ЗЕМЛЯ, ВОДА, </a:t>
            </a:r>
            <a:b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ЕМКОСТИ ДЛЯ ПОСАДКИ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4" descr="IMG_2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188367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Посадка цветов 19 марта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4" descr="IMG_2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6464" y="4214818"/>
            <a:ext cx="323708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IMG_2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33377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32" y="1625190"/>
            <a:ext cx="3262334" cy="244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Первые всходы 22 марта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6" descr="IMG_2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85926"/>
            <a:ext cx="5636789" cy="4226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После выходных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6" descr="IMG_2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7" descr="IMG_2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9 апреля</a:t>
            </a:r>
            <a:endParaRPr lang="ru-RU" sz="3600" dirty="0"/>
          </a:p>
        </p:txBody>
      </p:sp>
      <p:pic>
        <p:nvPicPr>
          <p:cNvPr id="5" name="Содержимое 4" descr="IMG_2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088878" cy="306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3" descr="IMG_2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333905" cy="325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9492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cs typeface="Aharoni" pitchFamily="2" charset="-79"/>
              </a:rPr>
              <a:t>                    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Продолжение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следует!</a:t>
            </a:r>
            <a:endParaRPr lang="ru-RU" sz="28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«Как мы вырастили цветы»</vt:lpstr>
      <vt:lpstr>Слайд 2</vt:lpstr>
      <vt:lpstr>ДЛЯ  ВЫРАЩИВАНИЯ ЦВЕТОВ НАМ ПОНАДОБИТСЯ:  СЕМЕНА ЦВЕТОВ, ПЛОДОРОДНАЯ ЗЕМЛЯ, ВОДА,   ЕМКОСТИ ДЛЯ ПОСАДКИ  </vt:lpstr>
      <vt:lpstr>Посадка цветов 19 марта</vt:lpstr>
      <vt:lpstr>Первые всходы 22 марта</vt:lpstr>
      <vt:lpstr>После выходных</vt:lpstr>
      <vt:lpstr>9 апреля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мы вырастили цветы»</dc:title>
  <dc:creator>User</dc:creator>
  <cp:lastModifiedBy>Екатерина</cp:lastModifiedBy>
  <cp:revision>2</cp:revision>
  <dcterms:created xsi:type="dcterms:W3CDTF">2018-04-11T10:57:57Z</dcterms:created>
  <dcterms:modified xsi:type="dcterms:W3CDTF">2018-04-12T14:58:35Z</dcterms:modified>
</cp:coreProperties>
</file>